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Montserrat"/>
      <p:regular r:id="rId34"/>
      <p:bold r:id="rId35"/>
      <p:italic r:id="rId36"/>
      <p:boldItalic r:id="rId37"/>
    </p:embeddedFont>
    <p:embeddedFont>
      <p:font typeface="Montserrat Medium"/>
      <p:regular r:id="rId38"/>
      <p:bold r:id="rId39"/>
      <p:italic r:id="rId40"/>
      <p:boldItalic r:id="rId41"/>
    </p:embeddedFont>
    <p:embeddedFont>
      <p:font typeface="Bebas Neue"/>
      <p:regular r:id="rId42"/>
    </p:embeddedFont>
    <p:embeddedFont>
      <p:font typeface="Alfa Slab One"/>
      <p:regular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Medium-italic.fntdata"/><Relationship Id="rId20" Type="http://schemas.openxmlformats.org/officeDocument/2006/relationships/slide" Target="slides/slide15.xml"/><Relationship Id="rId42" Type="http://schemas.openxmlformats.org/officeDocument/2006/relationships/font" Target="fonts/BebasNeue-regular.fntdata"/><Relationship Id="rId41" Type="http://schemas.openxmlformats.org/officeDocument/2006/relationships/font" Target="fonts/MontserratMedium-boldItalic.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AlfaSlabOne-regular.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Montserrat-bold.fntdata"/><Relationship Id="rId12" Type="http://schemas.openxmlformats.org/officeDocument/2006/relationships/slide" Target="slides/slide7.xml"/><Relationship Id="rId34" Type="http://schemas.openxmlformats.org/officeDocument/2006/relationships/font" Target="fonts/Montserrat-regular.fntdata"/><Relationship Id="rId15" Type="http://schemas.openxmlformats.org/officeDocument/2006/relationships/slide" Target="slides/slide10.xml"/><Relationship Id="rId37" Type="http://schemas.openxmlformats.org/officeDocument/2006/relationships/font" Target="fonts/Montserrat-boldItalic.fntdata"/><Relationship Id="rId14" Type="http://schemas.openxmlformats.org/officeDocument/2006/relationships/slide" Target="slides/slide9.xml"/><Relationship Id="rId36" Type="http://schemas.openxmlformats.org/officeDocument/2006/relationships/font" Target="fonts/Montserrat-italic.fntdata"/><Relationship Id="rId17" Type="http://schemas.openxmlformats.org/officeDocument/2006/relationships/slide" Target="slides/slide12.xml"/><Relationship Id="rId39" Type="http://schemas.openxmlformats.org/officeDocument/2006/relationships/font" Target="fonts/MontserratMedium-bold.fntdata"/><Relationship Id="rId16" Type="http://schemas.openxmlformats.org/officeDocument/2006/relationships/slide" Target="slides/slide11.xml"/><Relationship Id="rId38" Type="http://schemas.openxmlformats.org/officeDocument/2006/relationships/font" Target="fonts/MontserratMedium-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8.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1.png>
</file>

<file path=ppt/media/image32.png>
</file>

<file path=ppt/media/image33.png>
</file>

<file path=ppt/media/image35.png>
</file>

<file path=ppt/media/image36.png>
</file>

<file path=ppt/media/image37.png>
</file>

<file path=ppt/media/image39.jpg>
</file>

<file path=ppt/media/image40.png>
</file>

<file path=ppt/media/image41.png>
</file>

<file path=ppt/media/image43.jpg>
</file>

<file path=ppt/media/image44.png>
</file>

<file path=ppt/media/image4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1d602bf665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31d602bf665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2d6c049c4a0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2d6c049c4a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31df1acc0d5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31df1acc0d5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d6c049c4a0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2d6c049c4a0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d6c049c4a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2d6c049c4a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2d6c049c4a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2d6c049c4a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31d602bf665_0_10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31d602bf665_0_1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31d602bf665_0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31d602bf665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2d6c049c4a0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2d6c049c4a0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2d6c049c4a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2d6c049c4a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2d6c049c4a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2d6c049c4a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31d602bf665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31d602bf665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2d6c049c4a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2d6c049c4a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31df1acc0d5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31df1acc0d5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2d6c049c4a0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2d6c049c4a0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31df1acc0d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31df1acc0d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should be shown as a theoretical/”proof of concept” model, not our final result</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2d6c049c4a0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2d6c049c4a0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31d602bf665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31d602bf665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31d602bf665_0_1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31d602bf665_0_1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31d602bf665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31d602bf665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31d602bf665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31d602bf665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31d602bf665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31d602bf665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31df1acc0d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31df1acc0d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31df1acc0d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31df1acc0d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1d602bf665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31d602bf665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2d6c049c4a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2d6c049c4a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2d6c049c4a0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2d6c049c4a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2d6c049c4a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2d6c049c4a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25000"/>
          </a:blip>
          <a:stretch>
            <a:fillRect/>
          </a:stretch>
        </p:blipFill>
        <p:spPr>
          <a:xfrm>
            <a:off x="0" y="0"/>
            <a:ext cx="9144003" cy="5143501"/>
          </a:xfrm>
          <a:prstGeom prst="rect">
            <a:avLst/>
          </a:prstGeom>
          <a:noFill/>
          <a:ln>
            <a:noFill/>
          </a:ln>
        </p:spPr>
      </p:pic>
      <p:sp>
        <p:nvSpPr>
          <p:cNvPr id="10" name="Google Shape;10;p2"/>
          <p:cNvSpPr txBox="1"/>
          <p:nvPr>
            <p:ph type="ctrTitle"/>
          </p:nvPr>
        </p:nvSpPr>
        <p:spPr>
          <a:xfrm>
            <a:off x="2342850" y="1285551"/>
            <a:ext cx="4458300" cy="2282700"/>
          </a:xfrm>
          <a:prstGeom prst="rect">
            <a:avLst/>
          </a:prstGeom>
        </p:spPr>
        <p:txBody>
          <a:bodyPr anchorCtr="0" anchor="t" bIns="36575" lIns="36575" spcFirstLastPara="1" rIns="36575" wrap="square" tIns="36575">
            <a:noAutofit/>
          </a:bodyPr>
          <a:lstStyle>
            <a:lvl1pPr lvl="0" algn="ctr">
              <a:spcBef>
                <a:spcPts val="0"/>
              </a:spcBef>
              <a:spcAft>
                <a:spcPts val="0"/>
              </a:spcAft>
              <a:buClr>
                <a:srgbClr val="191919"/>
              </a:buClr>
              <a:buSzPts val="5200"/>
              <a:buNone/>
              <a:defRPr sz="5000">
                <a:solidFill>
                  <a:srgbClr val="FFFAE1"/>
                </a:solidFill>
                <a:latin typeface="Alfa Slab One"/>
                <a:ea typeface="Alfa Slab One"/>
                <a:cs typeface="Alfa Slab One"/>
                <a:sym typeface="Alfa Slab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3114150" y="3748063"/>
            <a:ext cx="2915700" cy="558900"/>
          </a:xfrm>
          <a:prstGeom prst="rect">
            <a:avLst/>
          </a:prstGeom>
        </p:spPr>
        <p:txBody>
          <a:bodyPr anchorCtr="0" anchor="ctr" bIns="36575" lIns="36575" spcFirstLastPara="1" rIns="36575" wrap="square" tIns="3657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2"/>
          <p:cNvSpPr txBox="1"/>
          <p:nvPr>
            <p:ph idx="2" type="subTitle"/>
          </p:nvPr>
        </p:nvSpPr>
        <p:spPr>
          <a:xfrm>
            <a:off x="3047475" y="695770"/>
            <a:ext cx="953100" cy="352800"/>
          </a:xfrm>
          <a:prstGeom prst="rect">
            <a:avLst/>
          </a:prstGeom>
        </p:spPr>
        <p:txBody>
          <a:bodyPr anchorCtr="0" anchor="ctr" bIns="36575" lIns="36575" spcFirstLastPara="1" rIns="36575" wrap="square" tIns="36575">
            <a:noAutofit/>
          </a:bodyPr>
          <a:lstStyle>
            <a:lvl1pPr lvl="0" rtl="0" algn="r">
              <a:lnSpc>
                <a:spcPct val="100000"/>
              </a:lnSpc>
              <a:spcBef>
                <a:spcPts val="0"/>
              </a:spcBef>
              <a:spcAft>
                <a:spcPts val="0"/>
              </a:spcAft>
              <a:buClr>
                <a:schemeClr val="dk1"/>
              </a:buClr>
              <a:buSzPts val="1400"/>
              <a:buFont typeface="Alfa Slab One"/>
              <a:buNone/>
              <a:defRPr>
                <a:solidFill>
                  <a:schemeClr val="dk1"/>
                </a:solidFill>
                <a:latin typeface="Alfa Slab One"/>
                <a:ea typeface="Alfa Slab One"/>
                <a:cs typeface="Alfa Slab One"/>
                <a:sym typeface="Alfa Slab One"/>
              </a:defRPr>
            </a:lvl1pPr>
            <a:lvl2pPr lvl="1" rtl="0" algn="r">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2pPr>
            <a:lvl3pPr lvl="2" rtl="0" algn="r">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3pPr>
            <a:lvl4pPr lvl="3" rtl="0" algn="r">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4pPr>
            <a:lvl5pPr lvl="4" rtl="0" algn="r">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5pPr>
            <a:lvl6pPr lvl="5" rtl="0" algn="r">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6pPr>
            <a:lvl7pPr lvl="6" rtl="0" algn="r">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7pPr>
            <a:lvl8pPr lvl="7" rtl="0" algn="r">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8pPr>
            <a:lvl9pPr lvl="8" rtl="0" algn="r">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9pPr>
          </a:lstStyle>
          <a:p/>
        </p:txBody>
      </p:sp>
      <p:sp>
        <p:nvSpPr>
          <p:cNvPr id="13" name="Google Shape;13;p2"/>
          <p:cNvSpPr txBox="1"/>
          <p:nvPr>
            <p:ph idx="3" type="subTitle"/>
          </p:nvPr>
        </p:nvSpPr>
        <p:spPr>
          <a:xfrm>
            <a:off x="5143450" y="695770"/>
            <a:ext cx="953100" cy="352800"/>
          </a:xfrm>
          <a:prstGeom prst="rect">
            <a:avLst/>
          </a:prstGeom>
        </p:spPr>
        <p:txBody>
          <a:bodyPr anchorCtr="0" anchor="ctr" bIns="36575" lIns="36575" spcFirstLastPara="1" rIns="36575" wrap="square" tIns="36575">
            <a:noAutofit/>
          </a:bodyPr>
          <a:lstStyle>
            <a:lvl1pPr lvl="0" rtl="0">
              <a:lnSpc>
                <a:spcPct val="100000"/>
              </a:lnSpc>
              <a:spcBef>
                <a:spcPts val="0"/>
              </a:spcBef>
              <a:spcAft>
                <a:spcPts val="0"/>
              </a:spcAft>
              <a:buClr>
                <a:schemeClr val="dk1"/>
              </a:buClr>
              <a:buSzPts val="1400"/>
              <a:buFont typeface="Alfa Slab One"/>
              <a:buNone/>
              <a:defRPr>
                <a:solidFill>
                  <a:schemeClr val="dk1"/>
                </a:solidFill>
                <a:latin typeface="Alfa Slab One"/>
                <a:ea typeface="Alfa Slab One"/>
                <a:cs typeface="Alfa Slab One"/>
                <a:sym typeface="Alfa Slab One"/>
              </a:defRPr>
            </a:lvl1pPr>
            <a:lvl2pPr lvl="1" rtl="0">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2pPr>
            <a:lvl3pPr lvl="2" rtl="0">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3pPr>
            <a:lvl4pPr lvl="3" rtl="0">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4pPr>
            <a:lvl5pPr lvl="4" rtl="0">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5pPr>
            <a:lvl6pPr lvl="5" rtl="0">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6pPr>
            <a:lvl7pPr lvl="6" rtl="0">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7pPr>
            <a:lvl8pPr lvl="7" rtl="0">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8pPr>
            <a:lvl9pPr lvl="8" rtl="0">
              <a:lnSpc>
                <a:spcPct val="100000"/>
              </a:lnSpc>
              <a:spcBef>
                <a:spcPts val="0"/>
              </a:spcBef>
              <a:spcAft>
                <a:spcPts val="0"/>
              </a:spcAft>
              <a:buClr>
                <a:schemeClr val="dk1"/>
              </a:buClr>
              <a:buSzPts val="1800"/>
              <a:buFont typeface="Alfa Slab One"/>
              <a:buNone/>
              <a:defRPr sz="1800">
                <a:solidFill>
                  <a:schemeClr val="dk1"/>
                </a:solidFill>
                <a:latin typeface="Alfa Slab One"/>
                <a:ea typeface="Alfa Slab One"/>
                <a:cs typeface="Alfa Slab One"/>
                <a:sym typeface="Alfa Slab 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1_1_1_2">
    <p:spTree>
      <p:nvGrpSpPr>
        <p:cNvPr id="45" name="Shape 45"/>
        <p:cNvGrpSpPr/>
        <p:nvPr/>
      </p:nvGrpSpPr>
      <p:grpSpPr>
        <a:xfrm>
          <a:off x="0" y="0"/>
          <a:ext cx="0" cy="0"/>
          <a:chOff x="0" y="0"/>
          <a:chExt cx="0" cy="0"/>
        </a:xfrm>
      </p:grpSpPr>
      <p:sp>
        <p:nvSpPr>
          <p:cNvPr id="46" name="Google Shape;46;p11"/>
          <p:cNvSpPr txBox="1"/>
          <p:nvPr>
            <p:ph type="title"/>
          </p:nvPr>
        </p:nvSpPr>
        <p:spPr>
          <a:xfrm>
            <a:off x="1397550" y="432600"/>
            <a:ext cx="6348900" cy="5997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47" name="Google Shape;47;p11"/>
          <p:cNvPicPr preferRelativeResize="0"/>
          <p:nvPr/>
        </p:nvPicPr>
        <p:blipFill>
          <a:blip r:embed="rId2">
            <a:alphaModFix amt="58000"/>
          </a:blip>
          <a:stretch>
            <a:fillRect/>
          </a:stretch>
        </p:blipFill>
        <p:spPr>
          <a:xfrm rot="10800000">
            <a:off x="0" y="0"/>
            <a:ext cx="9143999"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1_1_1_2_1">
    <p:spTree>
      <p:nvGrpSpPr>
        <p:cNvPr id="48" name="Shape 48"/>
        <p:cNvGrpSpPr/>
        <p:nvPr/>
      </p:nvGrpSpPr>
      <p:grpSpPr>
        <a:xfrm>
          <a:off x="0" y="0"/>
          <a:ext cx="0" cy="0"/>
          <a:chOff x="0" y="0"/>
          <a:chExt cx="0" cy="0"/>
        </a:xfrm>
      </p:grpSpPr>
      <p:pic>
        <p:nvPicPr>
          <p:cNvPr id="49" name="Google Shape;49;p12"/>
          <p:cNvPicPr preferRelativeResize="0"/>
          <p:nvPr/>
        </p:nvPicPr>
        <p:blipFill>
          <a:blip r:embed="rId2">
            <a:alphaModFix amt="70000"/>
          </a:blip>
          <a:stretch>
            <a:fillRect/>
          </a:stretch>
        </p:blipFill>
        <p:spPr>
          <a:xfrm flipH="1">
            <a:off x="1" y="0"/>
            <a:ext cx="9143999" cy="5143500"/>
          </a:xfrm>
          <a:prstGeom prst="rect">
            <a:avLst/>
          </a:prstGeom>
          <a:noFill/>
          <a:ln>
            <a:noFill/>
          </a:ln>
        </p:spPr>
      </p:pic>
      <p:sp>
        <p:nvSpPr>
          <p:cNvPr id="50" name="Google Shape;50;p12"/>
          <p:cNvSpPr txBox="1"/>
          <p:nvPr>
            <p:ph type="title"/>
          </p:nvPr>
        </p:nvSpPr>
        <p:spPr>
          <a:xfrm>
            <a:off x="1283850" y="434175"/>
            <a:ext cx="6576300" cy="5529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1_1_1_2_1_1">
    <p:spTree>
      <p:nvGrpSpPr>
        <p:cNvPr id="51" name="Shape 51"/>
        <p:cNvGrpSpPr/>
        <p:nvPr/>
      </p:nvGrpSpPr>
      <p:grpSpPr>
        <a:xfrm>
          <a:off x="0" y="0"/>
          <a:ext cx="0" cy="0"/>
          <a:chOff x="0" y="0"/>
          <a:chExt cx="0" cy="0"/>
        </a:xfrm>
      </p:grpSpPr>
      <p:pic>
        <p:nvPicPr>
          <p:cNvPr id="52" name="Google Shape;52;p13"/>
          <p:cNvPicPr preferRelativeResize="0"/>
          <p:nvPr/>
        </p:nvPicPr>
        <p:blipFill>
          <a:blip r:embed="rId2">
            <a:alphaModFix amt="66000"/>
          </a:blip>
          <a:stretch>
            <a:fillRect/>
          </a:stretch>
        </p:blipFill>
        <p:spPr>
          <a:xfrm>
            <a:off x="0" y="0"/>
            <a:ext cx="9144003" cy="5143513"/>
          </a:xfrm>
          <a:prstGeom prst="rect">
            <a:avLst/>
          </a:prstGeom>
          <a:noFill/>
          <a:ln>
            <a:noFill/>
          </a:ln>
        </p:spPr>
      </p:pic>
      <p:sp>
        <p:nvSpPr>
          <p:cNvPr id="53" name="Google Shape;53;p13"/>
          <p:cNvSpPr txBox="1"/>
          <p:nvPr>
            <p:ph type="title"/>
          </p:nvPr>
        </p:nvSpPr>
        <p:spPr>
          <a:xfrm>
            <a:off x="2590950" y="4156025"/>
            <a:ext cx="3962100" cy="4719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TITLE_ONLY_1_1_1_2_1_1_1">
    <p:spTree>
      <p:nvGrpSpPr>
        <p:cNvPr id="54" name="Shape 54"/>
        <p:cNvGrpSpPr/>
        <p:nvPr/>
      </p:nvGrpSpPr>
      <p:grpSpPr>
        <a:xfrm>
          <a:off x="0" y="0"/>
          <a:ext cx="0" cy="0"/>
          <a:chOff x="0" y="0"/>
          <a:chExt cx="0" cy="0"/>
        </a:xfrm>
      </p:grpSpPr>
      <p:pic>
        <p:nvPicPr>
          <p:cNvPr id="55" name="Google Shape;55;p14"/>
          <p:cNvPicPr preferRelativeResize="0"/>
          <p:nvPr/>
        </p:nvPicPr>
        <p:blipFill>
          <a:blip r:embed="rId2">
            <a:alphaModFix amt="85000"/>
          </a:blip>
          <a:stretch>
            <a:fillRect/>
          </a:stretch>
        </p:blipFill>
        <p:spPr>
          <a:xfrm>
            <a:off x="0" y="0"/>
            <a:ext cx="9144003" cy="5143513"/>
          </a:xfrm>
          <a:prstGeom prst="rect">
            <a:avLst/>
          </a:prstGeom>
          <a:noFill/>
          <a:ln>
            <a:noFill/>
          </a:ln>
        </p:spPr>
      </p:pic>
      <p:sp>
        <p:nvSpPr>
          <p:cNvPr id="56" name="Google Shape;56;p14"/>
          <p:cNvSpPr txBox="1"/>
          <p:nvPr>
            <p:ph type="title"/>
          </p:nvPr>
        </p:nvSpPr>
        <p:spPr>
          <a:xfrm>
            <a:off x="1784750" y="742350"/>
            <a:ext cx="3962100" cy="4719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 name="Shape 57"/>
        <p:cNvGrpSpPr/>
        <p:nvPr/>
      </p:nvGrpSpPr>
      <p:grpSpPr>
        <a:xfrm>
          <a:off x="0" y="0"/>
          <a:ext cx="0" cy="0"/>
          <a:chOff x="0" y="0"/>
          <a:chExt cx="0" cy="0"/>
        </a:xfrm>
      </p:grpSpPr>
      <p:pic>
        <p:nvPicPr>
          <p:cNvPr id="58" name="Google Shape;58;p15"/>
          <p:cNvPicPr preferRelativeResize="0"/>
          <p:nvPr/>
        </p:nvPicPr>
        <p:blipFill>
          <a:blip r:embed="rId2">
            <a:alphaModFix amt="57000"/>
          </a:blip>
          <a:stretch>
            <a:fillRect/>
          </a:stretch>
        </p:blipFill>
        <p:spPr>
          <a:xfrm rot="10800000">
            <a:off x="0" y="0"/>
            <a:ext cx="9143999" cy="5143500"/>
          </a:xfrm>
          <a:prstGeom prst="rect">
            <a:avLst/>
          </a:prstGeom>
          <a:noFill/>
          <a:ln>
            <a:noFill/>
          </a:ln>
        </p:spPr>
      </p:pic>
      <p:sp>
        <p:nvSpPr>
          <p:cNvPr id="59" name="Google Shape;59;p15"/>
          <p:cNvSpPr txBox="1"/>
          <p:nvPr>
            <p:ph type="title"/>
          </p:nvPr>
        </p:nvSpPr>
        <p:spPr>
          <a:xfrm>
            <a:off x="1239600" y="990232"/>
            <a:ext cx="3940200" cy="9150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0" name="Google Shape;60;p15"/>
          <p:cNvSpPr txBox="1"/>
          <p:nvPr>
            <p:ph idx="1" type="body"/>
          </p:nvPr>
        </p:nvSpPr>
        <p:spPr>
          <a:xfrm>
            <a:off x="1106400" y="2091588"/>
            <a:ext cx="4206600" cy="2099400"/>
          </a:xfrm>
          <a:prstGeom prst="rect">
            <a:avLst/>
          </a:prstGeom>
        </p:spPr>
        <p:txBody>
          <a:bodyPr anchorCtr="0" anchor="t" bIns="36575" lIns="36575" spcFirstLastPara="1" rIns="36575" wrap="square" tIns="3657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61" name="Shape 61"/>
        <p:cNvGrpSpPr/>
        <p:nvPr/>
      </p:nvGrpSpPr>
      <p:grpSpPr>
        <a:xfrm>
          <a:off x="0" y="0"/>
          <a:ext cx="0" cy="0"/>
          <a:chOff x="0" y="0"/>
          <a:chExt cx="0" cy="0"/>
        </a:xfrm>
      </p:grpSpPr>
      <p:sp>
        <p:nvSpPr>
          <p:cNvPr id="62" name="Google Shape;62;p16"/>
          <p:cNvSpPr txBox="1"/>
          <p:nvPr>
            <p:ph type="title"/>
          </p:nvPr>
        </p:nvSpPr>
        <p:spPr>
          <a:xfrm>
            <a:off x="2238298" y="1935750"/>
            <a:ext cx="4667400" cy="1826700"/>
          </a:xfrm>
          <a:prstGeom prst="rect">
            <a:avLst/>
          </a:prstGeom>
          <a:noFill/>
        </p:spPr>
        <p:txBody>
          <a:bodyPr anchorCtr="0" anchor="t" bIns="36575" lIns="36575" spcFirstLastPara="1" rIns="36575" wrap="square" tIns="36575">
            <a:noAutofit/>
          </a:bodyPr>
          <a:lstStyle>
            <a:lvl1pPr lvl="0" algn="ctr">
              <a:spcBef>
                <a:spcPts val="0"/>
              </a:spcBef>
              <a:spcAft>
                <a:spcPts val="0"/>
              </a:spcAft>
              <a:buSzPts val="6000"/>
              <a:buNone/>
              <a:defRPr sz="6000">
                <a:solidFill>
                  <a:schemeClr val="dk1"/>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pic>
        <p:nvPicPr>
          <p:cNvPr id="63" name="Google Shape;63;p16"/>
          <p:cNvPicPr preferRelativeResize="0"/>
          <p:nvPr/>
        </p:nvPicPr>
        <p:blipFill>
          <a:blip r:embed="rId2">
            <a:alphaModFix amt="25000"/>
          </a:blip>
          <a:stretch>
            <a:fillRect/>
          </a:stretch>
        </p:blipFill>
        <p:spPr>
          <a:xfrm rot="10800000">
            <a:off x="0" y="0"/>
            <a:ext cx="9144003" cy="5143501"/>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4" name="Shape 64"/>
        <p:cNvGrpSpPr/>
        <p:nvPr/>
      </p:nvGrpSpPr>
      <p:grpSpPr>
        <a:xfrm>
          <a:off x="0" y="0"/>
          <a:ext cx="0" cy="0"/>
          <a:chOff x="0" y="0"/>
          <a:chExt cx="0" cy="0"/>
        </a:xfrm>
      </p:grpSpPr>
      <p:pic>
        <p:nvPicPr>
          <p:cNvPr id="65" name="Google Shape;65;p17"/>
          <p:cNvPicPr preferRelativeResize="0"/>
          <p:nvPr/>
        </p:nvPicPr>
        <p:blipFill>
          <a:blip r:embed="rId2">
            <a:alphaModFix amt="50000"/>
          </a:blip>
          <a:stretch>
            <a:fillRect/>
          </a:stretch>
        </p:blipFill>
        <p:spPr>
          <a:xfrm>
            <a:off x="0" y="0"/>
            <a:ext cx="9143999" cy="5143500"/>
          </a:xfrm>
          <a:prstGeom prst="rect">
            <a:avLst/>
          </a:prstGeom>
          <a:noFill/>
          <a:ln>
            <a:noFill/>
          </a:ln>
        </p:spPr>
      </p:pic>
      <p:sp>
        <p:nvSpPr>
          <p:cNvPr id="66" name="Google Shape;66;p17"/>
          <p:cNvSpPr txBox="1"/>
          <p:nvPr>
            <p:ph type="title"/>
          </p:nvPr>
        </p:nvSpPr>
        <p:spPr>
          <a:xfrm>
            <a:off x="4783725" y="1448225"/>
            <a:ext cx="3495900" cy="10122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6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7" name="Google Shape;67;p17"/>
          <p:cNvSpPr txBox="1"/>
          <p:nvPr>
            <p:ph idx="1" type="subTitle"/>
          </p:nvPr>
        </p:nvSpPr>
        <p:spPr>
          <a:xfrm>
            <a:off x="4848525" y="2593897"/>
            <a:ext cx="3366300" cy="11490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8" name="Shape 68"/>
        <p:cNvGrpSpPr/>
        <p:nvPr/>
      </p:nvGrpSpPr>
      <p:grpSpPr>
        <a:xfrm>
          <a:off x="0" y="0"/>
          <a:ext cx="0" cy="0"/>
          <a:chOff x="0" y="0"/>
          <a:chExt cx="0" cy="0"/>
        </a:xfrm>
      </p:grpSpPr>
      <p:pic>
        <p:nvPicPr>
          <p:cNvPr id="69" name="Google Shape;69;p18"/>
          <p:cNvPicPr preferRelativeResize="0"/>
          <p:nvPr/>
        </p:nvPicPr>
        <p:blipFill>
          <a:blip r:embed="rId2">
            <a:alphaModFix amt="58000"/>
          </a:blip>
          <a:stretch>
            <a:fillRect/>
          </a:stretch>
        </p:blipFill>
        <p:spPr>
          <a:xfrm>
            <a:off x="0" y="0"/>
            <a:ext cx="9143999" cy="5143500"/>
          </a:xfrm>
          <a:prstGeom prst="rect">
            <a:avLst/>
          </a:prstGeom>
          <a:noFill/>
          <a:ln>
            <a:noFill/>
          </a:ln>
        </p:spPr>
      </p:pic>
      <p:sp>
        <p:nvSpPr>
          <p:cNvPr id="70" name="Google Shape;70;p18"/>
          <p:cNvSpPr txBox="1"/>
          <p:nvPr>
            <p:ph type="title"/>
          </p:nvPr>
        </p:nvSpPr>
        <p:spPr>
          <a:xfrm>
            <a:off x="2085450" y="547100"/>
            <a:ext cx="4973100" cy="14817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1" name="Shape 71"/>
        <p:cNvGrpSpPr/>
        <p:nvPr/>
      </p:nvGrpSpPr>
      <p:grpSpPr>
        <a:xfrm>
          <a:off x="0" y="0"/>
          <a:ext cx="0" cy="0"/>
          <a:chOff x="0" y="0"/>
          <a:chExt cx="0" cy="0"/>
        </a:xfrm>
      </p:grpSpPr>
      <p:pic>
        <p:nvPicPr>
          <p:cNvPr id="72" name="Google Shape;72;p19"/>
          <p:cNvPicPr preferRelativeResize="0"/>
          <p:nvPr/>
        </p:nvPicPr>
        <p:blipFill>
          <a:blip r:embed="rId2">
            <a:alphaModFix amt="48000"/>
          </a:blip>
          <a:stretch>
            <a:fillRect/>
          </a:stretch>
        </p:blipFill>
        <p:spPr>
          <a:xfrm>
            <a:off x="0" y="0"/>
            <a:ext cx="9144003" cy="5143501"/>
          </a:xfrm>
          <a:prstGeom prst="rect">
            <a:avLst/>
          </a:prstGeom>
          <a:noFill/>
          <a:ln>
            <a:noFill/>
          </a:ln>
        </p:spPr>
      </p:pic>
      <p:sp>
        <p:nvSpPr>
          <p:cNvPr id="73" name="Google Shape;73;p19"/>
          <p:cNvSpPr txBox="1"/>
          <p:nvPr>
            <p:ph hasCustomPrompt="1" type="title"/>
          </p:nvPr>
        </p:nvSpPr>
        <p:spPr>
          <a:xfrm>
            <a:off x="1284000" y="2528800"/>
            <a:ext cx="6576000" cy="1511100"/>
          </a:xfrm>
          <a:prstGeom prst="rect">
            <a:avLst/>
          </a:prstGeom>
        </p:spPr>
        <p:txBody>
          <a:bodyPr anchorCtr="0" anchor="t" bIns="36575" lIns="36575" spcFirstLastPara="1" rIns="36575" wrap="square" tIns="3657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9"/>
          <p:cNvSpPr txBox="1"/>
          <p:nvPr>
            <p:ph idx="1" type="subTitle"/>
          </p:nvPr>
        </p:nvSpPr>
        <p:spPr>
          <a:xfrm>
            <a:off x="1284000" y="4039950"/>
            <a:ext cx="6576000" cy="3909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5" name="Shape 7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14" name="Shape 14"/>
        <p:cNvGrpSpPr/>
        <p:nvPr/>
      </p:nvGrpSpPr>
      <p:grpSpPr>
        <a:xfrm>
          <a:off x="0" y="0"/>
          <a:ext cx="0" cy="0"/>
          <a:chOff x="0" y="0"/>
          <a:chExt cx="0" cy="0"/>
        </a:xfrm>
      </p:grpSpPr>
      <p:pic>
        <p:nvPicPr>
          <p:cNvPr id="15" name="Google Shape;15;p3"/>
          <p:cNvPicPr preferRelativeResize="0"/>
          <p:nvPr/>
        </p:nvPicPr>
        <p:blipFill>
          <a:blip r:embed="rId2">
            <a:alphaModFix amt="25000"/>
          </a:blip>
          <a:stretch>
            <a:fillRect/>
          </a:stretch>
        </p:blipFill>
        <p:spPr>
          <a:xfrm>
            <a:off x="0" y="0"/>
            <a:ext cx="9144003" cy="5143501"/>
          </a:xfrm>
          <a:prstGeom prst="rect">
            <a:avLst/>
          </a:prstGeom>
          <a:noFill/>
          <a:ln>
            <a:noFill/>
          </a:ln>
        </p:spPr>
      </p:pic>
      <p:sp>
        <p:nvSpPr>
          <p:cNvPr id="16" name="Google Shape;16;p3"/>
          <p:cNvSpPr txBox="1"/>
          <p:nvPr>
            <p:ph type="title"/>
          </p:nvPr>
        </p:nvSpPr>
        <p:spPr>
          <a:xfrm>
            <a:off x="4115800" y="1561863"/>
            <a:ext cx="4313100" cy="1458000"/>
          </a:xfrm>
          <a:prstGeom prst="rect">
            <a:avLst/>
          </a:prstGeom>
        </p:spPr>
        <p:txBody>
          <a:bodyPr anchorCtr="0" anchor="t" bIns="36575" lIns="36575" spcFirstLastPara="1" rIns="36575" wrap="square" tIns="36575">
            <a:noAutofit/>
          </a:bodyPr>
          <a:lstStyle>
            <a:lvl1pPr lvl="0" algn="ctr">
              <a:spcBef>
                <a:spcPts val="0"/>
              </a:spcBef>
              <a:spcAft>
                <a:spcPts val="0"/>
              </a:spcAft>
              <a:buSzPts val="3600"/>
              <a:buNone/>
              <a:defRPr sz="47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1209050" y="1595325"/>
            <a:ext cx="2134200" cy="14580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6000"/>
              <a:buNone/>
              <a:defRPr sz="9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 name="Google Shape;18;p3"/>
          <p:cNvSpPr txBox="1"/>
          <p:nvPr>
            <p:ph idx="1" type="subTitle"/>
          </p:nvPr>
        </p:nvSpPr>
        <p:spPr>
          <a:xfrm>
            <a:off x="4732300" y="3069225"/>
            <a:ext cx="3080100" cy="5124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accent1"/>
        </a:solidFill>
      </p:bgPr>
    </p:bg>
    <p:spTree>
      <p:nvGrpSpPr>
        <p:cNvPr id="76" name="Shape 76"/>
        <p:cNvGrpSpPr/>
        <p:nvPr/>
      </p:nvGrpSpPr>
      <p:grpSpPr>
        <a:xfrm>
          <a:off x="0" y="0"/>
          <a:ext cx="0" cy="0"/>
          <a:chOff x="0" y="0"/>
          <a:chExt cx="0" cy="0"/>
        </a:xfrm>
      </p:grpSpPr>
      <p:pic>
        <p:nvPicPr>
          <p:cNvPr id="77" name="Google Shape;77;p21"/>
          <p:cNvPicPr preferRelativeResize="0"/>
          <p:nvPr/>
        </p:nvPicPr>
        <p:blipFill>
          <a:blip r:embed="rId2">
            <a:alphaModFix amt="25000"/>
          </a:blip>
          <a:stretch>
            <a:fillRect/>
          </a:stretch>
        </p:blipFill>
        <p:spPr>
          <a:xfrm>
            <a:off x="0" y="0"/>
            <a:ext cx="9144003" cy="5143501"/>
          </a:xfrm>
          <a:prstGeom prst="rect">
            <a:avLst/>
          </a:prstGeom>
          <a:noFill/>
          <a:ln>
            <a:noFill/>
          </a:ln>
        </p:spPr>
      </p:pic>
      <p:sp>
        <p:nvSpPr>
          <p:cNvPr id="78" name="Google Shape;78;p21"/>
          <p:cNvSpPr txBox="1"/>
          <p:nvPr>
            <p:ph type="title"/>
          </p:nvPr>
        </p:nvSpPr>
        <p:spPr>
          <a:xfrm>
            <a:off x="786175" y="1484213"/>
            <a:ext cx="4885200" cy="14580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600"/>
              <a:buNone/>
              <a:defRPr sz="47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9" name="Google Shape;79;p21"/>
          <p:cNvSpPr txBox="1"/>
          <p:nvPr>
            <p:ph hasCustomPrompt="1" idx="2" type="title"/>
          </p:nvPr>
        </p:nvSpPr>
        <p:spPr>
          <a:xfrm>
            <a:off x="6109313" y="1809200"/>
            <a:ext cx="2134200" cy="14580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6000"/>
              <a:buNone/>
              <a:defRPr sz="9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0" name="Google Shape;80;p21"/>
          <p:cNvSpPr txBox="1"/>
          <p:nvPr>
            <p:ph idx="1" type="subTitle"/>
          </p:nvPr>
        </p:nvSpPr>
        <p:spPr>
          <a:xfrm>
            <a:off x="1688725" y="3108775"/>
            <a:ext cx="3080100" cy="5124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bg>
      <p:bgPr>
        <a:solidFill>
          <a:schemeClr val="accent1"/>
        </a:solidFill>
      </p:bgPr>
    </p:bg>
    <p:spTree>
      <p:nvGrpSpPr>
        <p:cNvPr id="81" name="Shape 81"/>
        <p:cNvGrpSpPr/>
        <p:nvPr/>
      </p:nvGrpSpPr>
      <p:grpSpPr>
        <a:xfrm>
          <a:off x="0" y="0"/>
          <a:ext cx="0" cy="0"/>
          <a:chOff x="0" y="0"/>
          <a:chExt cx="0" cy="0"/>
        </a:xfrm>
      </p:grpSpPr>
      <p:pic>
        <p:nvPicPr>
          <p:cNvPr id="82" name="Google Shape;82;p22"/>
          <p:cNvPicPr preferRelativeResize="0"/>
          <p:nvPr/>
        </p:nvPicPr>
        <p:blipFill>
          <a:blip r:embed="rId2">
            <a:alphaModFix amt="25000"/>
          </a:blip>
          <a:stretch>
            <a:fillRect/>
          </a:stretch>
        </p:blipFill>
        <p:spPr>
          <a:xfrm>
            <a:off x="0" y="0"/>
            <a:ext cx="9144003" cy="5143501"/>
          </a:xfrm>
          <a:prstGeom prst="rect">
            <a:avLst/>
          </a:prstGeom>
          <a:noFill/>
          <a:ln>
            <a:noFill/>
          </a:ln>
        </p:spPr>
      </p:pic>
      <p:sp>
        <p:nvSpPr>
          <p:cNvPr id="83" name="Google Shape;83;p22"/>
          <p:cNvSpPr txBox="1"/>
          <p:nvPr>
            <p:ph type="title"/>
          </p:nvPr>
        </p:nvSpPr>
        <p:spPr>
          <a:xfrm>
            <a:off x="786175" y="1484213"/>
            <a:ext cx="4885200" cy="14580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600"/>
              <a:buNone/>
              <a:defRPr sz="47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4" name="Google Shape;84;p22"/>
          <p:cNvSpPr txBox="1"/>
          <p:nvPr>
            <p:ph hasCustomPrompt="1" idx="2" type="title"/>
          </p:nvPr>
        </p:nvSpPr>
        <p:spPr>
          <a:xfrm>
            <a:off x="6109313" y="1809200"/>
            <a:ext cx="2134200" cy="14580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6000"/>
              <a:buNone/>
              <a:defRPr sz="9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5" name="Google Shape;85;p22"/>
          <p:cNvSpPr txBox="1"/>
          <p:nvPr>
            <p:ph idx="1" type="subTitle"/>
          </p:nvPr>
        </p:nvSpPr>
        <p:spPr>
          <a:xfrm>
            <a:off x="1688725" y="3108775"/>
            <a:ext cx="3080100" cy="5124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86" name="Shape 86"/>
        <p:cNvGrpSpPr/>
        <p:nvPr/>
      </p:nvGrpSpPr>
      <p:grpSpPr>
        <a:xfrm>
          <a:off x="0" y="0"/>
          <a:ext cx="0" cy="0"/>
          <a:chOff x="0" y="0"/>
          <a:chExt cx="0" cy="0"/>
        </a:xfrm>
      </p:grpSpPr>
      <p:sp>
        <p:nvSpPr>
          <p:cNvPr id="87" name="Google Shape;87;p23"/>
          <p:cNvSpPr/>
          <p:nvPr/>
        </p:nvSpPr>
        <p:spPr>
          <a:xfrm>
            <a:off x="-19050" y="-9525"/>
            <a:ext cx="4591200" cy="515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8" name="Google Shape;88;p23"/>
          <p:cNvPicPr preferRelativeResize="0"/>
          <p:nvPr/>
        </p:nvPicPr>
        <p:blipFill>
          <a:blip r:embed="rId2">
            <a:alphaModFix amt="58000"/>
          </a:blip>
          <a:stretch>
            <a:fillRect/>
          </a:stretch>
        </p:blipFill>
        <p:spPr>
          <a:xfrm rot="10800000">
            <a:off x="0" y="-4725"/>
            <a:ext cx="9143999" cy="5143500"/>
          </a:xfrm>
          <a:prstGeom prst="rect">
            <a:avLst/>
          </a:prstGeom>
          <a:noFill/>
          <a:ln>
            <a:noFill/>
          </a:ln>
        </p:spPr>
      </p:pic>
      <p:sp>
        <p:nvSpPr>
          <p:cNvPr id="89" name="Google Shape;89;p23"/>
          <p:cNvSpPr txBox="1"/>
          <p:nvPr>
            <p:ph type="title"/>
          </p:nvPr>
        </p:nvSpPr>
        <p:spPr>
          <a:xfrm>
            <a:off x="3642000" y="1977375"/>
            <a:ext cx="1860000" cy="5010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 name="Google Shape;90;p23"/>
          <p:cNvSpPr txBox="1"/>
          <p:nvPr>
            <p:ph idx="1" type="subTitle"/>
          </p:nvPr>
        </p:nvSpPr>
        <p:spPr>
          <a:xfrm>
            <a:off x="1128913" y="3323838"/>
            <a:ext cx="2191500" cy="454200"/>
          </a:xfrm>
          <a:prstGeom prst="rect">
            <a:avLst/>
          </a:prstGeom>
        </p:spPr>
        <p:txBody>
          <a:bodyPr anchorCtr="0" anchor="ctr" bIns="36575" lIns="36575" spcFirstLastPara="1" rIns="36575" wrap="square" tIns="36575">
            <a:noAutofit/>
          </a:bodyPr>
          <a:lstStyle>
            <a:lvl1pPr lvl="0" rtl="0" algn="ctr">
              <a:lnSpc>
                <a:spcPct val="100000"/>
              </a:lnSpc>
              <a:spcBef>
                <a:spcPts val="0"/>
              </a:spcBef>
              <a:spcAft>
                <a:spcPts val="0"/>
              </a:spcAft>
              <a:buClr>
                <a:schemeClr val="dk1"/>
              </a:buClr>
              <a:buSzPts val="2500"/>
              <a:buFont typeface="Alfa Slab One"/>
              <a:buNone/>
              <a:defRPr sz="2400">
                <a:solidFill>
                  <a:schemeClr val="dk1"/>
                </a:solidFill>
                <a:latin typeface="Alfa Slab One"/>
                <a:ea typeface="Alfa Slab One"/>
                <a:cs typeface="Alfa Slab One"/>
                <a:sym typeface="Alfa Slab One"/>
              </a:defRPr>
            </a:lvl1pPr>
            <a:lvl2pPr lvl="1" rtl="0" algn="ctr">
              <a:lnSpc>
                <a:spcPct val="100000"/>
              </a:lnSpc>
              <a:spcBef>
                <a:spcPts val="0"/>
              </a:spcBef>
              <a:spcAft>
                <a:spcPts val="0"/>
              </a:spcAft>
              <a:buClr>
                <a:schemeClr val="dk1"/>
              </a:buClr>
              <a:buSzPts val="2500"/>
              <a:buFont typeface="Alfa Slab One"/>
              <a:buNone/>
              <a:defRPr sz="2500">
                <a:solidFill>
                  <a:schemeClr val="dk1"/>
                </a:solidFill>
                <a:latin typeface="Alfa Slab One"/>
                <a:ea typeface="Alfa Slab One"/>
                <a:cs typeface="Alfa Slab One"/>
                <a:sym typeface="Alfa Slab One"/>
              </a:defRPr>
            </a:lvl2pPr>
            <a:lvl3pPr lvl="2" rtl="0" algn="ctr">
              <a:lnSpc>
                <a:spcPct val="100000"/>
              </a:lnSpc>
              <a:spcBef>
                <a:spcPts val="0"/>
              </a:spcBef>
              <a:spcAft>
                <a:spcPts val="0"/>
              </a:spcAft>
              <a:buClr>
                <a:schemeClr val="dk1"/>
              </a:buClr>
              <a:buSzPts val="2500"/>
              <a:buFont typeface="Alfa Slab One"/>
              <a:buNone/>
              <a:defRPr sz="2500">
                <a:solidFill>
                  <a:schemeClr val="dk1"/>
                </a:solidFill>
                <a:latin typeface="Alfa Slab One"/>
                <a:ea typeface="Alfa Slab One"/>
                <a:cs typeface="Alfa Slab One"/>
                <a:sym typeface="Alfa Slab One"/>
              </a:defRPr>
            </a:lvl3pPr>
            <a:lvl4pPr lvl="3" rtl="0" algn="ctr">
              <a:lnSpc>
                <a:spcPct val="100000"/>
              </a:lnSpc>
              <a:spcBef>
                <a:spcPts val="0"/>
              </a:spcBef>
              <a:spcAft>
                <a:spcPts val="0"/>
              </a:spcAft>
              <a:buClr>
                <a:schemeClr val="dk1"/>
              </a:buClr>
              <a:buSzPts val="2500"/>
              <a:buFont typeface="Alfa Slab One"/>
              <a:buNone/>
              <a:defRPr sz="2500">
                <a:solidFill>
                  <a:schemeClr val="dk1"/>
                </a:solidFill>
                <a:latin typeface="Alfa Slab One"/>
                <a:ea typeface="Alfa Slab One"/>
                <a:cs typeface="Alfa Slab One"/>
                <a:sym typeface="Alfa Slab One"/>
              </a:defRPr>
            </a:lvl4pPr>
            <a:lvl5pPr lvl="4" rtl="0" algn="ctr">
              <a:lnSpc>
                <a:spcPct val="100000"/>
              </a:lnSpc>
              <a:spcBef>
                <a:spcPts val="0"/>
              </a:spcBef>
              <a:spcAft>
                <a:spcPts val="0"/>
              </a:spcAft>
              <a:buClr>
                <a:schemeClr val="dk1"/>
              </a:buClr>
              <a:buSzPts val="2500"/>
              <a:buFont typeface="Alfa Slab One"/>
              <a:buNone/>
              <a:defRPr sz="2500">
                <a:solidFill>
                  <a:schemeClr val="dk1"/>
                </a:solidFill>
                <a:latin typeface="Alfa Slab One"/>
                <a:ea typeface="Alfa Slab One"/>
                <a:cs typeface="Alfa Slab One"/>
                <a:sym typeface="Alfa Slab One"/>
              </a:defRPr>
            </a:lvl5pPr>
            <a:lvl6pPr lvl="5" rtl="0" algn="ctr">
              <a:lnSpc>
                <a:spcPct val="100000"/>
              </a:lnSpc>
              <a:spcBef>
                <a:spcPts val="0"/>
              </a:spcBef>
              <a:spcAft>
                <a:spcPts val="0"/>
              </a:spcAft>
              <a:buClr>
                <a:schemeClr val="dk1"/>
              </a:buClr>
              <a:buSzPts val="2500"/>
              <a:buFont typeface="Alfa Slab One"/>
              <a:buNone/>
              <a:defRPr sz="2500">
                <a:solidFill>
                  <a:schemeClr val="dk1"/>
                </a:solidFill>
                <a:latin typeface="Alfa Slab One"/>
                <a:ea typeface="Alfa Slab One"/>
                <a:cs typeface="Alfa Slab One"/>
                <a:sym typeface="Alfa Slab One"/>
              </a:defRPr>
            </a:lvl6pPr>
            <a:lvl7pPr lvl="6" rtl="0" algn="ctr">
              <a:lnSpc>
                <a:spcPct val="100000"/>
              </a:lnSpc>
              <a:spcBef>
                <a:spcPts val="0"/>
              </a:spcBef>
              <a:spcAft>
                <a:spcPts val="0"/>
              </a:spcAft>
              <a:buClr>
                <a:schemeClr val="dk1"/>
              </a:buClr>
              <a:buSzPts val="2500"/>
              <a:buFont typeface="Alfa Slab One"/>
              <a:buNone/>
              <a:defRPr sz="2500">
                <a:solidFill>
                  <a:schemeClr val="dk1"/>
                </a:solidFill>
                <a:latin typeface="Alfa Slab One"/>
                <a:ea typeface="Alfa Slab One"/>
                <a:cs typeface="Alfa Slab One"/>
                <a:sym typeface="Alfa Slab One"/>
              </a:defRPr>
            </a:lvl7pPr>
            <a:lvl8pPr lvl="7" rtl="0" algn="ctr">
              <a:lnSpc>
                <a:spcPct val="100000"/>
              </a:lnSpc>
              <a:spcBef>
                <a:spcPts val="0"/>
              </a:spcBef>
              <a:spcAft>
                <a:spcPts val="0"/>
              </a:spcAft>
              <a:buClr>
                <a:schemeClr val="dk1"/>
              </a:buClr>
              <a:buSzPts val="2500"/>
              <a:buFont typeface="Alfa Slab One"/>
              <a:buNone/>
              <a:defRPr sz="2500">
                <a:solidFill>
                  <a:schemeClr val="dk1"/>
                </a:solidFill>
                <a:latin typeface="Alfa Slab One"/>
                <a:ea typeface="Alfa Slab One"/>
                <a:cs typeface="Alfa Slab One"/>
                <a:sym typeface="Alfa Slab One"/>
              </a:defRPr>
            </a:lvl8pPr>
            <a:lvl9pPr lvl="8" rtl="0" algn="ctr">
              <a:lnSpc>
                <a:spcPct val="100000"/>
              </a:lnSpc>
              <a:spcBef>
                <a:spcPts val="0"/>
              </a:spcBef>
              <a:spcAft>
                <a:spcPts val="0"/>
              </a:spcAft>
              <a:buClr>
                <a:schemeClr val="dk1"/>
              </a:buClr>
              <a:buSzPts val="2500"/>
              <a:buFont typeface="Alfa Slab One"/>
              <a:buNone/>
              <a:defRPr sz="2500">
                <a:solidFill>
                  <a:schemeClr val="dk1"/>
                </a:solidFill>
                <a:latin typeface="Alfa Slab One"/>
                <a:ea typeface="Alfa Slab One"/>
                <a:cs typeface="Alfa Slab One"/>
                <a:sym typeface="Alfa Slab One"/>
              </a:defRPr>
            </a:lvl9pPr>
          </a:lstStyle>
          <a:p/>
        </p:txBody>
      </p:sp>
      <p:sp>
        <p:nvSpPr>
          <p:cNvPr id="91" name="Google Shape;91;p23"/>
          <p:cNvSpPr txBox="1"/>
          <p:nvPr>
            <p:ph idx="2" type="subTitle"/>
          </p:nvPr>
        </p:nvSpPr>
        <p:spPr>
          <a:xfrm>
            <a:off x="5709263" y="3323850"/>
            <a:ext cx="2191500" cy="454200"/>
          </a:xfrm>
          <a:prstGeom prst="rect">
            <a:avLst/>
          </a:prstGeom>
        </p:spPr>
        <p:txBody>
          <a:bodyPr anchorCtr="0" anchor="ctr" bIns="36575" lIns="36575" spcFirstLastPara="1" rIns="36575" wrap="square" tIns="36575">
            <a:noAutofit/>
          </a:bodyPr>
          <a:lstStyle>
            <a:lvl1pPr lvl="0" rtl="0" algn="ctr">
              <a:lnSpc>
                <a:spcPct val="100000"/>
              </a:lnSpc>
              <a:spcBef>
                <a:spcPts val="0"/>
              </a:spcBef>
              <a:spcAft>
                <a:spcPts val="0"/>
              </a:spcAft>
              <a:buSzPts val="2500"/>
              <a:buFont typeface="Alfa Slab One"/>
              <a:buNone/>
              <a:defRPr sz="2400">
                <a:latin typeface="Alfa Slab One"/>
                <a:ea typeface="Alfa Slab One"/>
                <a:cs typeface="Alfa Slab One"/>
                <a:sym typeface="Alfa Slab One"/>
              </a:defRPr>
            </a:lvl1pPr>
            <a:lvl2pPr lvl="1"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2pPr>
            <a:lvl3pPr lvl="2"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3pPr>
            <a:lvl4pPr lvl="3"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4pPr>
            <a:lvl5pPr lvl="4"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5pPr>
            <a:lvl6pPr lvl="5"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6pPr>
            <a:lvl7pPr lvl="6"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7pPr>
            <a:lvl8pPr lvl="7"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8pPr>
            <a:lvl9pPr lvl="8"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9pPr>
          </a:lstStyle>
          <a:p/>
        </p:txBody>
      </p:sp>
      <p:sp>
        <p:nvSpPr>
          <p:cNvPr id="92" name="Google Shape;92;p23"/>
          <p:cNvSpPr txBox="1"/>
          <p:nvPr>
            <p:ph idx="3" type="subTitle"/>
          </p:nvPr>
        </p:nvSpPr>
        <p:spPr>
          <a:xfrm>
            <a:off x="1238850" y="3778050"/>
            <a:ext cx="1971600" cy="4542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Clr>
                <a:schemeClr val="dk1"/>
              </a:buClr>
              <a:buSzPts val="1400"/>
              <a:buNone/>
              <a:defRPr sz="13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93" name="Google Shape;93;p23"/>
          <p:cNvSpPr txBox="1"/>
          <p:nvPr>
            <p:ph idx="4" type="subTitle"/>
          </p:nvPr>
        </p:nvSpPr>
        <p:spPr>
          <a:xfrm>
            <a:off x="5819213" y="3776538"/>
            <a:ext cx="1971600" cy="4572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3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94" name="Shape 94"/>
        <p:cNvGrpSpPr/>
        <p:nvPr/>
      </p:nvGrpSpPr>
      <p:grpSpPr>
        <a:xfrm>
          <a:off x="0" y="0"/>
          <a:ext cx="0" cy="0"/>
          <a:chOff x="0" y="0"/>
          <a:chExt cx="0" cy="0"/>
        </a:xfrm>
      </p:grpSpPr>
      <p:pic>
        <p:nvPicPr>
          <p:cNvPr id="95" name="Google Shape;95;p24"/>
          <p:cNvPicPr preferRelativeResize="0"/>
          <p:nvPr/>
        </p:nvPicPr>
        <p:blipFill>
          <a:blip r:embed="rId2">
            <a:alphaModFix amt="50000"/>
          </a:blip>
          <a:stretch>
            <a:fillRect/>
          </a:stretch>
        </p:blipFill>
        <p:spPr>
          <a:xfrm>
            <a:off x="0" y="0"/>
            <a:ext cx="9143999" cy="5143500"/>
          </a:xfrm>
          <a:prstGeom prst="rect">
            <a:avLst/>
          </a:prstGeom>
          <a:noFill/>
          <a:ln>
            <a:noFill/>
          </a:ln>
        </p:spPr>
      </p:pic>
      <p:sp>
        <p:nvSpPr>
          <p:cNvPr id="96" name="Google Shape;96;p24"/>
          <p:cNvSpPr txBox="1"/>
          <p:nvPr>
            <p:ph type="title"/>
          </p:nvPr>
        </p:nvSpPr>
        <p:spPr>
          <a:xfrm>
            <a:off x="5520525" y="833438"/>
            <a:ext cx="2487300" cy="419400"/>
          </a:xfrm>
          <a:prstGeom prst="rect">
            <a:avLst/>
          </a:prstGeom>
        </p:spPr>
        <p:txBody>
          <a:bodyPr anchorCtr="0" anchor="t" bIns="36575" lIns="36575" spcFirstLastPara="1" rIns="36575" wrap="square" tIns="3657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 name="Google Shape;97;p24"/>
          <p:cNvSpPr txBox="1"/>
          <p:nvPr>
            <p:ph hasCustomPrompt="1" idx="2" type="title"/>
          </p:nvPr>
        </p:nvSpPr>
        <p:spPr>
          <a:xfrm>
            <a:off x="4363575" y="833450"/>
            <a:ext cx="1133400" cy="781800"/>
          </a:xfrm>
          <a:prstGeom prst="rect">
            <a:avLst/>
          </a:prstGeom>
        </p:spPr>
        <p:txBody>
          <a:bodyPr anchorCtr="0" anchor="t" bIns="36575" lIns="36575" spcFirstLastPara="1" rIns="36575" wrap="square" tIns="36575">
            <a:noAutofit/>
          </a:bodyPr>
          <a:lstStyle>
            <a:lvl1pPr lvl="0"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24"/>
          <p:cNvSpPr txBox="1"/>
          <p:nvPr>
            <p:ph idx="1" type="subTitle"/>
          </p:nvPr>
        </p:nvSpPr>
        <p:spPr>
          <a:xfrm>
            <a:off x="5520525" y="1252838"/>
            <a:ext cx="2484900" cy="484800"/>
          </a:xfrm>
          <a:prstGeom prst="rect">
            <a:avLst/>
          </a:prstGeom>
        </p:spPr>
        <p:txBody>
          <a:bodyPr anchorCtr="0" anchor="ctr" bIns="36575" lIns="36575" spcFirstLastPara="1" rIns="36575" wrap="square" tIns="3657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9" name="Google Shape;99;p24"/>
          <p:cNvSpPr txBox="1"/>
          <p:nvPr>
            <p:ph idx="3" type="title"/>
          </p:nvPr>
        </p:nvSpPr>
        <p:spPr>
          <a:xfrm>
            <a:off x="5520525" y="2129650"/>
            <a:ext cx="2487300" cy="419400"/>
          </a:xfrm>
          <a:prstGeom prst="rect">
            <a:avLst/>
          </a:prstGeom>
        </p:spPr>
        <p:txBody>
          <a:bodyPr anchorCtr="0" anchor="t" bIns="36575" lIns="36575" spcFirstLastPara="1" rIns="36575" wrap="square" tIns="3657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0" name="Google Shape;100;p24"/>
          <p:cNvSpPr txBox="1"/>
          <p:nvPr>
            <p:ph hasCustomPrompt="1" idx="4" type="title"/>
          </p:nvPr>
        </p:nvSpPr>
        <p:spPr>
          <a:xfrm>
            <a:off x="4363575" y="2105875"/>
            <a:ext cx="1133400" cy="781800"/>
          </a:xfrm>
          <a:prstGeom prst="rect">
            <a:avLst/>
          </a:prstGeom>
        </p:spPr>
        <p:txBody>
          <a:bodyPr anchorCtr="0" anchor="t" bIns="36575" lIns="36575" spcFirstLastPara="1" rIns="36575" wrap="square" tIns="36575">
            <a:noAutofit/>
          </a:bodyPr>
          <a:lstStyle>
            <a:lvl1pPr lvl="0"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24"/>
          <p:cNvSpPr txBox="1"/>
          <p:nvPr>
            <p:ph idx="5" type="subTitle"/>
          </p:nvPr>
        </p:nvSpPr>
        <p:spPr>
          <a:xfrm>
            <a:off x="5520525" y="2549050"/>
            <a:ext cx="2484900" cy="484800"/>
          </a:xfrm>
          <a:prstGeom prst="rect">
            <a:avLst/>
          </a:prstGeom>
        </p:spPr>
        <p:txBody>
          <a:bodyPr anchorCtr="0" anchor="ctr" bIns="36575" lIns="36575" spcFirstLastPara="1" rIns="36575" wrap="square" tIns="3657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2" name="Google Shape;102;p24"/>
          <p:cNvSpPr txBox="1"/>
          <p:nvPr>
            <p:ph idx="6" type="title"/>
          </p:nvPr>
        </p:nvSpPr>
        <p:spPr>
          <a:xfrm>
            <a:off x="5520525" y="3425850"/>
            <a:ext cx="2484900" cy="419400"/>
          </a:xfrm>
          <a:prstGeom prst="rect">
            <a:avLst/>
          </a:prstGeom>
        </p:spPr>
        <p:txBody>
          <a:bodyPr anchorCtr="0" anchor="t" bIns="36575" lIns="36575" spcFirstLastPara="1" rIns="36575" wrap="square" tIns="3657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24"/>
          <p:cNvSpPr txBox="1"/>
          <p:nvPr>
            <p:ph hasCustomPrompt="1" idx="7" type="title"/>
          </p:nvPr>
        </p:nvSpPr>
        <p:spPr>
          <a:xfrm>
            <a:off x="4363575" y="3402100"/>
            <a:ext cx="1133400" cy="781800"/>
          </a:xfrm>
          <a:prstGeom prst="rect">
            <a:avLst/>
          </a:prstGeom>
        </p:spPr>
        <p:txBody>
          <a:bodyPr anchorCtr="0" anchor="t" bIns="36575" lIns="36575" spcFirstLastPara="1" rIns="36575" wrap="square" tIns="36575">
            <a:noAutofit/>
          </a:bodyPr>
          <a:lstStyle>
            <a:lvl1pPr lvl="0"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24"/>
          <p:cNvSpPr txBox="1"/>
          <p:nvPr>
            <p:ph idx="8" type="subTitle"/>
          </p:nvPr>
        </p:nvSpPr>
        <p:spPr>
          <a:xfrm>
            <a:off x="5520525" y="3845250"/>
            <a:ext cx="2487300" cy="484800"/>
          </a:xfrm>
          <a:prstGeom prst="rect">
            <a:avLst/>
          </a:prstGeom>
        </p:spPr>
        <p:txBody>
          <a:bodyPr anchorCtr="0" anchor="ctr" bIns="36575" lIns="36575" spcFirstLastPara="1" rIns="36575" wrap="square" tIns="3657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5" name="Google Shape;105;p24"/>
          <p:cNvSpPr txBox="1"/>
          <p:nvPr>
            <p:ph idx="9" type="title"/>
          </p:nvPr>
        </p:nvSpPr>
        <p:spPr>
          <a:xfrm>
            <a:off x="720000" y="833450"/>
            <a:ext cx="2972100" cy="9372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06" name="Shape 106"/>
        <p:cNvGrpSpPr/>
        <p:nvPr/>
      </p:nvGrpSpPr>
      <p:grpSpPr>
        <a:xfrm>
          <a:off x="0" y="0"/>
          <a:ext cx="0" cy="0"/>
          <a:chOff x="0" y="0"/>
          <a:chExt cx="0" cy="0"/>
        </a:xfrm>
      </p:grpSpPr>
      <p:pic>
        <p:nvPicPr>
          <p:cNvPr id="107" name="Google Shape;107;p25"/>
          <p:cNvPicPr preferRelativeResize="0"/>
          <p:nvPr/>
        </p:nvPicPr>
        <p:blipFill>
          <a:blip r:embed="rId2">
            <a:alphaModFix amt="49000"/>
          </a:blip>
          <a:stretch>
            <a:fillRect/>
          </a:stretch>
        </p:blipFill>
        <p:spPr>
          <a:xfrm>
            <a:off x="0" y="0"/>
            <a:ext cx="9144003" cy="5143501"/>
          </a:xfrm>
          <a:prstGeom prst="rect">
            <a:avLst/>
          </a:prstGeom>
          <a:noFill/>
          <a:ln>
            <a:noFill/>
          </a:ln>
        </p:spPr>
      </p:pic>
      <p:sp>
        <p:nvSpPr>
          <p:cNvPr id="108" name="Google Shape;108;p25"/>
          <p:cNvSpPr txBox="1"/>
          <p:nvPr>
            <p:ph type="title"/>
          </p:nvPr>
        </p:nvSpPr>
        <p:spPr>
          <a:xfrm>
            <a:off x="4401475" y="3045413"/>
            <a:ext cx="4027500" cy="465000"/>
          </a:xfrm>
          <a:prstGeom prst="rect">
            <a:avLst/>
          </a:prstGeom>
        </p:spPr>
        <p:txBody>
          <a:bodyPr anchorCtr="0" anchor="t" bIns="36575" lIns="36575" spcFirstLastPara="1" rIns="36575" wrap="square" tIns="36575">
            <a:noAutofit/>
          </a:bodyPr>
          <a:lstStyle>
            <a:lvl1pPr lvl="0" rtl="0">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09" name="Google Shape;109;p25"/>
          <p:cNvSpPr txBox="1"/>
          <p:nvPr>
            <p:ph idx="1" type="subTitle"/>
          </p:nvPr>
        </p:nvSpPr>
        <p:spPr>
          <a:xfrm>
            <a:off x="4401475" y="1633088"/>
            <a:ext cx="4027500" cy="1326600"/>
          </a:xfrm>
          <a:prstGeom prst="rect">
            <a:avLst/>
          </a:prstGeom>
        </p:spPr>
        <p:txBody>
          <a:bodyPr anchorCtr="0" anchor="t" bIns="36575" lIns="36575" spcFirstLastPara="1" rIns="36575" wrap="square" tIns="36575">
            <a:noAutofit/>
          </a:bodyPr>
          <a:lstStyle>
            <a:lvl1pPr lvl="0" rtl="0">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10" name="Shape 110"/>
        <p:cNvGrpSpPr/>
        <p:nvPr/>
      </p:nvGrpSpPr>
      <p:grpSpPr>
        <a:xfrm>
          <a:off x="0" y="0"/>
          <a:ext cx="0" cy="0"/>
          <a:chOff x="0" y="0"/>
          <a:chExt cx="0" cy="0"/>
        </a:xfrm>
      </p:grpSpPr>
      <p:pic>
        <p:nvPicPr>
          <p:cNvPr id="111" name="Google Shape;111;p26"/>
          <p:cNvPicPr preferRelativeResize="0"/>
          <p:nvPr/>
        </p:nvPicPr>
        <p:blipFill>
          <a:blip r:embed="rId2">
            <a:alphaModFix amt="75000"/>
          </a:blip>
          <a:stretch>
            <a:fillRect/>
          </a:stretch>
        </p:blipFill>
        <p:spPr>
          <a:xfrm rot="10800000">
            <a:off x="0" y="25"/>
            <a:ext cx="9143999" cy="5143500"/>
          </a:xfrm>
          <a:prstGeom prst="rect">
            <a:avLst/>
          </a:prstGeom>
          <a:noFill/>
          <a:ln>
            <a:noFill/>
          </a:ln>
        </p:spPr>
      </p:pic>
      <p:sp>
        <p:nvSpPr>
          <p:cNvPr id="112" name="Google Shape;112;p26"/>
          <p:cNvSpPr txBox="1"/>
          <p:nvPr>
            <p:ph idx="1" type="subTitle"/>
          </p:nvPr>
        </p:nvSpPr>
        <p:spPr>
          <a:xfrm>
            <a:off x="3225475" y="2684900"/>
            <a:ext cx="2666700" cy="9144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26"/>
          <p:cNvSpPr txBox="1"/>
          <p:nvPr>
            <p:ph type="title"/>
          </p:nvPr>
        </p:nvSpPr>
        <p:spPr>
          <a:xfrm>
            <a:off x="2644825" y="1303800"/>
            <a:ext cx="3828000" cy="12438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spTree>
      <p:nvGrpSpPr>
        <p:cNvPr id="114" name="Shape 114"/>
        <p:cNvGrpSpPr/>
        <p:nvPr/>
      </p:nvGrpSpPr>
      <p:grpSpPr>
        <a:xfrm>
          <a:off x="0" y="0"/>
          <a:ext cx="0" cy="0"/>
          <a:chOff x="0" y="0"/>
          <a:chExt cx="0" cy="0"/>
        </a:xfrm>
      </p:grpSpPr>
      <p:pic>
        <p:nvPicPr>
          <p:cNvPr id="115" name="Google Shape;115;p27"/>
          <p:cNvPicPr preferRelativeResize="0"/>
          <p:nvPr/>
        </p:nvPicPr>
        <p:blipFill>
          <a:blip r:embed="rId2">
            <a:alphaModFix amt="75000"/>
          </a:blip>
          <a:stretch>
            <a:fillRect/>
          </a:stretch>
        </p:blipFill>
        <p:spPr>
          <a:xfrm rot="10800000">
            <a:off x="0" y="25"/>
            <a:ext cx="9143999" cy="5143500"/>
          </a:xfrm>
          <a:prstGeom prst="rect">
            <a:avLst/>
          </a:prstGeom>
          <a:noFill/>
          <a:ln>
            <a:noFill/>
          </a:ln>
        </p:spPr>
      </p:pic>
      <p:sp>
        <p:nvSpPr>
          <p:cNvPr id="116" name="Google Shape;116;p27"/>
          <p:cNvSpPr txBox="1"/>
          <p:nvPr>
            <p:ph idx="1" type="subTitle"/>
          </p:nvPr>
        </p:nvSpPr>
        <p:spPr>
          <a:xfrm>
            <a:off x="1228100" y="2681325"/>
            <a:ext cx="2802000" cy="9144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27"/>
          <p:cNvSpPr txBox="1"/>
          <p:nvPr>
            <p:ph type="title"/>
          </p:nvPr>
        </p:nvSpPr>
        <p:spPr>
          <a:xfrm>
            <a:off x="715100" y="1524875"/>
            <a:ext cx="3828000" cy="9873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
    <p:spTree>
      <p:nvGrpSpPr>
        <p:cNvPr id="118" name="Shape 118"/>
        <p:cNvGrpSpPr/>
        <p:nvPr/>
      </p:nvGrpSpPr>
      <p:grpSpPr>
        <a:xfrm>
          <a:off x="0" y="0"/>
          <a:ext cx="0" cy="0"/>
          <a:chOff x="0" y="0"/>
          <a:chExt cx="0" cy="0"/>
        </a:xfrm>
      </p:grpSpPr>
      <p:pic>
        <p:nvPicPr>
          <p:cNvPr id="119" name="Google Shape;119;p28"/>
          <p:cNvPicPr preferRelativeResize="0"/>
          <p:nvPr/>
        </p:nvPicPr>
        <p:blipFill>
          <a:blip r:embed="rId2">
            <a:alphaModFix amt="75000"/>
          </a:blip>
          <a:stretch>
            <a:fillRect/>
          </a:stretch>
        </p:blipFill>
        <p:spPr>
          <a:xfrm rot="10800000">
            <a:off x="0" y="25"/>
            <a:ext cx="9143999" cy="5143500"/>
          </a:xfrm>
          <a:prstGeom prst="rect">
            <a:avLst/>
          </a:prstGeom>
          <a:noFill/>
          <a:ln>
            <a:noFill/>
          </a:ln>
        </p:spPr>
      </p:pic>
      <p:sp>
        <p:nvSpPr>
          <p:cNvPr id="120" name="Google Shape;120;p28"/>
          <p:cNvSpPr txBox="1"/>
          <p:nvPr>
            <p:ph idx="1" type="subTitle"/>
          </p:nvPr>
        </p:nvSpPr>
        <p:spPr>
          <a:xfrm>
            <a:off x="4675250" y="2472300"/>
            <a:ext cx="2802000" cy="9144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28"/>
          <p:cNvSpPr txBox="1"/>
          <p:nvPr>
            <p:ph type="title"/>
          </p:nvPr>
        </p:nvSpPr>
        <p:spPr>
          <a:xfrm>
            <a:off x="4418750" y="1756775"/>
            <a:ext cx="3315000" cy="4770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
    <p:spTree>
      <p:nvGrpSpPr>
        <p:cNvPr id="122" name="Shape 122"/>
        <p:cNvGrpSpPr/>
        <p:nvPr/>
      </p:nvGrpSpPr>
      <p:grpSpPr>
        <a:xfrm>
          <a:off x="0" y="0"/>
          <a:ext cx="0" cy="0"/>
          <a:chOff x="0" y="0"/>
          <a:chExt cx="0" cy="0"/>
        </a:xfrm>
      </p:grpSpPr>
      <p:pic>
        <p:nvPicPr>
          <p:cNvPr id="123" name="Google Shape;123;p29"/>
          <p:cNvPicPr preferRelativeResize="0"/>
          <p:nvPr/>
        </p:nvPicPr>
        <p:blipFill>
          <a:blip r:embed="rId2">
            <a:alphaModFix amt="75000"/>
          </a:blip>
          <a:stretch>
            <a:fillRect/>
          </a:stretch>
        </p:blipFill>
        <p:spPr>
          <a:xfrm rot="10800000">
            <a:off x="0" y="25"/>
            <a:ext cx="9143999" cy="5143500"/>
          </a:xfrm>
          <a:prstGeom prst="rect">
            <a:avLst/>
          </a:prstGeom>
          <a:noFill/>
          <a:ln>
            <a:noFill/>
          </a:ln>
        </p:spPr>
      </p:pic>
      <p:sp>
        <p:nvSpPr>
          <p:cNvPr id="124" name="Google Shape;124;p29"/>
          <p:cNvSpPr txBox="1"/>
          <p:nvPr>
            <p:ph idx="1" type="subTitle"/>
          </p:nvPr>
        </p:nvSpPr>
        <p:spPr>
          <a:xfrm>
            <a:off x="2600850" y="3897200"/>
            <a:ext cx="3942300" cy="7113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29"/>
          <p:cNvSpPr txBox="1"/>
          <p:nvPr>
            <p:ph type="title"/>
          </p:nvPr>
        </p:nvSpPr>
        <p:spPr>
          <a:xfrm>
            <a:off x="2049300" y="430450"/>
            <a:ext cx="5045400" cy="5532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
    <p:spTree>
      <p:nvGrpSpPr>
        <p:cNvPr id="126" name="Shape 126"/>
        <p:cNvGrpSpPr/>
        <p:nvPr/>
      </p:nvGrpSpPr>
      <p:grpSpPr>
        <a:xfrm>
          <a:off x="0" y="0"/>
          <a:ext cx="0" cy="0"/>
          <a:chOff x="0" y="0"/>
          <a:chExt cx="0" cy="0"/>
        </a:xfrm>
      </p:grpSpPr>
      <p:pic>
        <p:nvPicPr>
          <p:cNvPr id="127" name="Google Shape;127;p30"/>
          <p:cNvPicPr preferRelativeResize="0"/>
          <p:nvPr/>
        </p:nvPicPr>
        <p:blipFill>
          <a:blip r:embed="rId2">
            <a:alphaModFix amt="75000"/>
          </a:blip>
          <a:stretch>
            <a:fillRect/>
          </a:stretch>
        </p:blipFill>
        <p:spPr>
          <a:xfrm rot="10800000">
            <a:off x="0" y="25"/>
            <a:ext cx="9143999" cy="5143500"/>
          </a:xfrm>
          <a:prstGeom prst="rect">
            <a:avLst/>
          </a:prstGeom>
          <a:noFill/>
          <a:ln>
            <a:noFill/>
          </a:ln>
        </p:spPr>
      </p:pic>
      <p:sp>
        <p:nvSpPr>
          <p:cNvPr id="128" name="Google Shape;128;p30"/>
          <p:cNvSpPr txBox="1"/>
          <p:nvPr>
            <p:ph idx="1" type="subTitle"/>
          </p:nvPr>
        </p:nvSpPr>
        <p:spPr>
          <a:xfrm>
            <a:off x="715100" y="2787800"/>
            <a:ext cx="2856900" cy="7647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30"/>
          <p:cNvSpPr txBox="1"/>
          <p:nvPr>
            <p:ph type="title"/>
          </p:nvPr>
        </p:nvSpPr>
        <p:spPr>
          <a:xfrm>
            <a:off x="796850" y="1613700"/>
            <a:ext cx="2693400" cy="10269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pic>
        <p:nvPicPr>
          <p:cNvPr id="20" name="Google Shape;20;p4"/>
          <p:cNvPicPr preferRelativeResize="0"/>
          <p:nvPr/>
        </p:nvPicPr>
        <p:blipFill>
          <a:blip r:embed="rId2">
            <a:alphaModFix amt="51000"/>
          </a:blip>
          <a:stretch>
            <a:fillRect/>
          </a:stretch>
        </p:blipFill>
        <p:spPr>
          <a:xfrm>
            <a:off x="0" y="0"/>
            <a:ext cx="9144003" cy="5143501"/>
          </a:xfrm>
          <a:prstGeom prst="rect">
            <a:avLst/>
          </a:prstGeom>
          <a:noFill/>
          <a:ln>
            <a:noFill/>
          </a:ln>
        </p:spPr>
      </p:pic>
      <p:sp>
        <p:nvSpPr>
          <p:cNvPr id="21" name="Google Shape;21;p4"/>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 name="Google Shape;22;p4"/>
          <p:cNvSpPr txBox="1"/>
          <p:nvPr>
            <p:ph idx="1" type="body"/>
          </p:nvPr>
        </p:nvSpPr>
        <p:spPr>
          <a:xfrm>
            <a:off x="720000" y="1003450"/>
            <a:ext cx="7704000" cy="3532200"/>
          </a:xfrm>
          <a:prstGeom prst="rect">
            <a:avLst/>
          </a:prstGeom>
        </p:spPr>
        <p:txBody>
          <a:bodyPr anchorCtr="0" anchor="t" bIns="36575" lIns="36575" spcFirstLastPara="1" rIns="36575" wrap="square" tIns="36575">
            <a:noAutofit/>
          </a:bodyPr>
          <a:lstStyle>
            <a:lvl1pPr indent="-317500" lvl="0" marL="457200" rtl="0">
              <a:spcBef>
                <a:spcPts val="0"/>
              </a:spcBef>
              <a:spcAft>
                <a:spcPts val="0"/>
              </a:spcAft>
              <a:buClr>
                <a:schemeClr val="lt2"/>
              </a:buClr>
              <a:buSzPts val="1400"/>
              <a:buChar char="■"/>
              <a:defRPr sz="1200"/>
            </a:lvl1pPr>
            <a:lvl2pPr indent="-317500" lvl="1" marL="914400" rtl="0">
              <a:lnSpc>
                <a:spcPct val="115000"/>
              </a:lnSpc>
              <a:spcBef>
                <a:spcPts val="0"/>
              </a:spcBef>
              <a:spcAft>
                <a:spcPts val="0"/>
              </a:spcAft>
              <a:buClr>
                <a:schemeClr val="lt2"/>
              </a:buClr>
              <a:buSzPts val="1400"/>
              <a:buChar char="○"/>
              <a:defRPr/>
            </a:lvl2pPr>
            <a:lvl3pPr indent="-317500" lvl="2" marL="1371600" rtl="0">
              <a:lnSpc>
                <a:spcPct val="115000"/>
              </a:lnSpc>
              <a:spcBef>
                <a:spcPts val="0"/>
              </a:spcBef>
              <a:spcAft>
                <a:spcPts val="0"/>
              </a:spcAft>
              <a:buClr>
                <a:schemeClr val="lt2"/>
              </a:buClr>
              <a:buSzPts val="1400"/>
              <a:buChar char="■"/>
              <a:defRPr/>
            </a:lvl3pPr>
            <a:lvl4pPr indent="-317500" lvl="3" marL="1828800" rtl="0">
              <a:lnSpc>
                <a:spcPct val="115000"/>
              </a:lnSpc>
              <a:spcBef>
                <a:spcPts val="0"/>
              </a:spcBef>
              <a:spcAft>
                <a:spcPts val="0"/>
              </a:spcAft>
              <a:buClr>
                <a:schemeClr val="lt2"/>
              </a:buClr>
              <a:buSzPts val="1400"/>
              <a:buChar char="●"/>
              <a:defRPr/>
            </a:lvl4pPr>
            <a:lvl5pPr indent="-317500" lvl="4" marL="2286000" rtl="0">
              <a:lnSpc>
                <a:spcPct val="115000"/>
              </a:lnSpc>
              <a:spcBef>
                <a:spcPts val="0"/>
              </a:spcBef>
              <a:spcAft>
                <a:spcPts val="0"/>
              </a:spcAft>
              <a:buClr>
                <a:schemeClr val="lt2"/>
              </a:buClr>
              <a:buSzPts val="1400"/>
              <a:buChar char="○"/>
              <a:defRPr/>
            </a:lvl5pPr>
            <a:lvl6pPr indent="-317500" lvl="5" marL="2743200" rtl="0">
              <a:lnSpc>
                <a:spcPct val="115000"/>
              </a:lnSpc>
              <a:spcBef>
                <a:spcPts val="0"/>
              </a:spcBef>
              <a:spcAft>
                <a:spcPts val="0"/>
              </a:spcAft>
              <a:buClr>
                <a:schemeClr val="lt2"/>
              </a:buClr>
              <a:buSzPts val="1400"/>
              <a:buChar char="■"/>
              <a:defRPr/>
            </a:lvl6pPr>
            <a:lvl7pPr indent="-317500" lvl="6" marL="3200400" rtl="0">
              <a:lnSpc>
                <a:spcPct val="115000"/>
              </a:lnSpc>
              <a:spcBef>
                <a:spcPts val="0"/>
              </a:spcBef>
              <a:spcAft>
                <a:spcPts val="0"/>
              </a:spcAft>
              <a:buClr>
                <a:schemeClr val="lt2"/>
              </a:buClr>
              <a:buSzPts val="1400"/>
              <a:buChar char="●"/>
              <a:defRPr/>
            </a:lvl7pPr>
            <a:lvl8pPr indent="-317500" lvl="7" marL="3657600" rtl="0">
              <a:lnSpc>
                <a:spcPct val="115000"/>
              </a:lnSpc>
              <a:spcBef>
                <a:spcPts val="0"/>
              </a:spcBef>
              <a:spcAft>
                <a:spcPts val="0"/>
              </a:spcAft>
              <a:buClr>
                <a:schemeClr val="lt2"/>
              </a:buClr>
              <a:buSzPts val="1400"/>
              <a:buChar char="○"/>
              <a:defRPr/>
            </a:lvl8pPr>
            <a:lvl9pPr indent="-317500" lvl="8" marL="4114800" rtl="0">
              <a:lnSpc>
                <a:spcPct val="115000"/>
              </a:lnSpc>
              <a:spcBef>
                <a:spcPts val="0"/>
              </a:spcBef>
              <a:spcAft>
                <a:spcPts val="0"/>
              </a:spcAft>
              <a:buClr>
                <a:schemeClr val="lt2"/>
              </a:buClr>
              <a:buSzPts val="14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_1_1_1">
    <p:spTree>
      <p:nvGrpSpPr>
        <p:cNvPr id="130" name="Shape 130"/>
        <p:cNvGrpSpPr/>
        <p:nvPr/>
      </p:nvGrpSpPr>
      <p:grpSpPr>
        <a:xfrm>
          <a:off x="0" y="0"/>
          <a:ext cx="0" cy="0"/>
          <a:chOff x="0" y="0"/>
          <a:chExt cx="0" cy="0"/>
        </a:xfrm>
      </p:grpSpPr>
      <p:pic>
        <p:nvPicPr>
          <p:cNvPr id="131" name="Google Shape;131;p31"/>
          <p:cNvPicPr preferRelativeResize="0"/>
          <p:nvPr/>
        </p:nvPicPr>
        <p:blipFill>
          <a:blip r:embed="rId2">
            <a:alphaModFix amt="75000"/>
          </a:blip>
          <a:stretch>
            <a:fillRect/>
          </a:stretch>
        </p:blipFill>
        <p:spPr>
          <a:xfrm rot="10800000">
            <a:off x="0" y="25"/>
            <a:ext cx="9143999" cy="5143500"/>
          </a:xfrm>
          <a:prstGeom prst="rect">
            <a:avLst/>
          </a:prstGeom>
          <a:noFill/>
          <a:ln>
            <a:noFill/>
          </a:ln>
        </p:spPr>
      </p:pic>
      <p:sp>
        <p:nvSpPr>
          <p:cNvPr id="132" name="Google Shape;132;p31"/>
          <p:cNvSpPr txBox="1"/>
          <p:nvPr>
            <p:ph idx="1" type="subTitle"/>
          </p:nvPr>
        </p:nvSpPr>
        <p:spPr>
          <a:xfrm>
            <a:off x="776963" y="999150"/>
            <a:ext cx="3657000" cy="3449100"/>
          </a:xfrm>
          <a:prstGeom prst="rect">
            <a:avLst/>
          </a:prstGeom>
        </p:spPr>
        <p:txBody>
          <a:bodyPr anchorCtr="0" anchor="t" bIns="36575" lIns="36575" spcFirstLastPara="1" rIns="36575" wrap="square" tIns="36575">
            <a:noAutofit/>
          </a:bodyPr>
          <a:lstStyle>
            <a:lvl1pPr lvl="0" rtl="0">
              <a:lnSpc>
                <a:spcPct val="100000"/>
              </a:lnSpc>
              <a:spcBef>
                <a:spcPts val="0"/>
              </a:spcBef>
              <a:spcAft>
                <a:spcPts val="0"/>
              </a:spcAft>
              <a:buClr>
                <a:schemeClr val="lt2"/>
              </a:buClr>
              <a:buSzPts val="1100"/>
              <a:buChar char="■"/>
              <a:defRPr sz="1100"/>
            </a:lvl1pPr>
            <a:lvl2pPr lvl="1" rtl="0" algn="ctr">
              <a:lnSpc>
                <a:spcPct val="100000"/>
              </a:lnSpc>
              <a:spcBef>
                <a:spcPts val="0"/>
              </a:spcBef>
              <a:spcAft>
                <a:spcPts val="0"/>
              </a:spcAft>
              <a:buSzPts val="1100"/>
              <a:buChar char="○"/>
              <a:defRPr sz="1100"/>
            </a:lvl2pPr>
            <a:lvl3pPr lvl="2" rtl="0" algn="ctr">
              <a:lnSpc>
                <a:spcPct val="100000"/>
              </a:lnSpc>
              <a:spcBef>
                <a:spcPts val="0"/>
              </a:spcBef>
              <a:spcAft>
                <a:spcPts val="0"/>
              </a:spcAft>
              <a:buSzPts val="1100"/>
              <a:buChar char="■"/>
              <a:defRPr sz="1100"/>
            </a:lvl3pPr>
            <a:lvl4pPr lvl="3" rtl="0" algn="ctr">
              <a:lnSpc>
                <a:spcPct val="100000"/>
              </a:lnSpc>
              <a:spcBef>
                <a:spcPts val="0"/>
              </a:spcBef>
              <a:spcAft>
                <a:spcPts val="0"/>
              </a:spcAft>
              <a:buSzPts val="1100"/>
              <a:buChar char="●"/>
              <a:defRPr sz="1100"/>
            </a:lvl4pPr>
            <a:lvl5pPr lvl="4" rtl="0" algn="ctr">
              <a:lnSpc>
                <a:spcPct val="100000"/>
              </a:lnSpc>
              <a:spcBef>
                <a:spcPts val="0"/>
              </a:spcBef>
              <a:spcAft>
                <a:spcPts val="0"/>
              </a:spcAft>
              <a:buSzPts val="1100"/>
              <a:buChar char="○"/>
              <a:defRPr sz="1100"/>
            </a:lvl5pPr>
            <a:lvl6pPr lvl="5" rtl="0" algn="ctr">
              <a:lnSpc>
                <a:spcPct val="100000"/>
              </a:lnSpc>
              <a:spcBef>
                <a:spcPts val="0"/>
              </a:spcBef>
              <a:spcAft>
                <a:spcPts val="0"/>
              </a:spcAft>
              <a:buSzPts val="1100"/>
              <a:buChar char="■"/>
              <a:defRPr sz="1100"/>
            </a:lvl6pPr>
            <a:lvl7pPr lvl="6" rtl="0" algn="ctr">
              <a:lnSpc>
                <a:spcPct val="100000"/>
              </a:lnSpc>
              <a:spcBef>
                <a:spcPts val="0"/>
              </a:spcBef>
              <a:spcAft>
                <a:spcPts val="0"/>
              </a:spcAft>
              <a:buSzPts val="1100"/>
              <a:buChar char="●"/>
              <a:defRPr sz="1100"/>
            </a:lvl7pPr>
            <a:lvl8pPr lvl="7" rtl="0" algn="ctr">
              <a:lnSpc>
                <a:spcPct val="100000"/>
              </a:lnSpc>
              <a:spcBef>
                <a:spcPts val="0"/>
              </a:spcBef>
              <a:spcAft>
                <a:spcPts val="0"/>
              </a:spcAft>
              <a:buSzPts val="1100"/>
              <a:buChar char="○"/>
              <a:defRPr sz="1100"/>
            </a:lvl8pPr>
            <a:lvl9pPr lvl="8" rtl="0" algn="ctr">
              <a:lnSpc>
                <a:spcPct val="100000"/>
              </a:lnSpc>
              <a:spcBef>
                <a:spcPts val="0"/>
              </a:spcBef>
              <a:spcAft>
                <a:spcPts val="0"/>
              </a:spcAft>
              <a:buSzPts val="1100"/>
              <a:buChar char="■"/>
              <a:defRPr sz="1100"/>
            </a:lvl9pPr>
          </a:lstStyle>
          <a:p/>
        </p:txBody>
      </p:sp>
      <p:sp>
        <p:nvSpPr>
          <p:cNvPr id="133" name="Google Shape;133;p31"/>
          <p:cNvSpPr txBox="1"/>
          <p:nvPr>
            <p:ph type="title"/>
          </p:nvPr>
        </p:nvSpPr>
        <p:spPr>
          <a:xfrm>
            <a:off x="715100" y="432025"/>
            <a:ext cx="7713900" cy="4365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4" name="Google Shape;134;p31"/>
          <p:cNvSpPr txBox="1"/>
          <p:nvPr>
            <p:ph idx="2" type="subTitle"/>
          </p:nvPr>
        </p:nvSpPr>
        <p:spPr>
          <a:xfrm>
            <a:off x="4710038" y="999150"/>
            <a:ext cx="3657000" cy="3449100"/>
          </a:xfrm>
          <a:prstGeom prst="rect">
            <a:avLst/>
          </a:prstGeom>
        </p:spPr>
        <p:txBody>
          <a:bodyPr anchorCtr="0" anchor="t" bIns="36575" lIns="36575" spcFirstLastPara="1" rIns="36575" wrap="square" tIns="36575">
            <a:noAutofit/>
          </a:bodyPr>
          <a:lstStyle>
            <a:lvl1pPr lvl="0" rtl="0">
              <a:lnSpc>
                <a:spcPct val="100000"/>
              </a:lnSpc>
              <a:spcBef>
                <a:spcPts val="0"/>
              </a:spcBef>
              <a:spcAft>
                <a:spcPts val="0"/>
              </a:spcAft>
              <a:buClr>
                <a:schemeClr val="lt2"/>
              </a:buClr>
              <a:buSzPts val="1400"/>
              <a:buChar char="■"/>
              <a:defRPr sz="11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_1_1_1_1">
    <p:spTree>
      <p:nvGrpSpPr>
        <p:cNvPr id="135" name="Shape 135"/>
        <p:cNvGrpSpPr/>
        <p:nvPr/>
      </p:nvGrpSpPr>
      <p:grpSpPr>
        <a:xfrm>
          <a:off x="0" y="0"/>
          <a:ext cx="0" cy="0"/>
          <a:chOff x="0" y="0"/>
          <a:chExt cx="0" cy="0"/>
        </a:xfrm>
      </p:grpSpPr>
      <p:sp>
        <p:nvSpPr>
          <p:cNvPr id="136" name="Google Shape;136;p32"/>
          <p:cNvSpPr txBox="1"/>
          <p:nvPr>
            <p:ph idx="1" type="subTitle"/>
          </p:nvPr>
        </p:nvSpPr>
        <p:spPr>
          <a:xfrm>
            <a:off x="776975" y="999150"/>
            <a:ext cx="3828300" cy="3449100"/>
          </a:xfrm>
          <a:prstGeom prst="rect">
            <a:avLst/>
          </a:prstGeom>
        </p:spPr>
        <p:txBody>
          <a:bodyPr anchorCtr="0" anchor="t" bIns="36575" lIns="36575" spcFirstLastPara="1" rIns="36575" wrap="square" tIns="36575">
            <a:noAutofit/>
          </a:bodyPr>
          <a:lstStyle>
            <a:lvl1pPr lvl="0" rtl="0">
              <a:lnSpc>
                <a:spcPct val="100000"/>
              </a:lnSpc>
              <a:spcBef>
                <a:spcPts val="0"/>
              </a:spcBef>
              <a:spcAft>
                <a:spcPts val="0"/>
              </a:spcAft>
              <a:buClr>
                <a:schemeClr val="lt2"/>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37" name="Google Shape;137;p32"/>
          <p:cNvSpPr txBox="1"/>
          <p:nvPr>
            <p:ph type="title"/>
          </p:nvPr>
        </p:nvSpPr>
        <p:spPr>
          <a:xfrm>
            <a:off x="715100" y="432025"/>
            <a:ext cx="7713900" cy="4365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38" name="Google Shape;138;p32"/>
          <p:cNvPicPr preferRelativeResize="0"/>
          <p:nvPr/>
        </p:nvPicPr>
        <p:blipFill>
          <a:blip r:embed="rId2">
            <a:alphaModFix amt="52000"/>
          </a:blip>
          <a:stretch>
            <a:fillRect/>
          </a:stretch>
        </p:blipFill>
        <p:spPr>
          <a:xfrm flipH="1">
            <a:off x="0" y="0"/>
            <a:ext cx="9143999" cy="514350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1_1_1_1_1_1">
    <p:spTree>
      <p:nvGrpSpPr>
        <p:cNvPr id="139" name="Shape 139"/>
        <p:cNvGrpSpPr/>
        <p:nvPr/>
      </p:nvGrpSpPr>
      <p:grpSpPr>
        <a:xfrm>
          <a:off x="0" y="0"/>
          <a:ext cx="0" cy="0"/>
          <a:chOff x="0" y="0"/>
          <a:chExt cx="0" cy="0"/>
        </a:xfrm>
      </p:grpSpPr>
      <p:pic>
        <p:nvPicPr>
          <p:cNvPr id="140" name="Google Shape;140;p33"/>
          <p:cNvPicPr preferRelativeResize="0"/>
          <p:nvPr/>
        </p:nvPicPr>
        <p:blipFill>
          <a:blip r:embed="rId2">
            <a:alphaModFix amt="50000"/>
          </a:blip>
          <a:stretch>
            <a:fillRect/>
          </a:stretch>
        </p:blipFill>
        <p:spPr>
          <a:xfrm>
            <a:off x="1" y="-14"/>
            <a:ext cx="9143997" cy="5143527"/>
          </a:xfrm>
          <a:prstGeom prst="rect">
            <a:avLst/>
          </a:prstGeom>
          <a:noFill/>
          <a:ln>
            <a:noFill/>
          </a:ln>
        </p:spPr>
      </p:pic>
      <p:sp>
        <p:nvSpPr>
          <p:cNvPr id="141" name="Google Shape;141;p33"/>
          <p:cNvSpPr txBox="1"/>
          <p:nvPr>
            <p:ph type="title"/>
          </p:nvPr>
        </p:nvSpPr>
        <p:spPr>
          <a:xfrm>
            <a:off x="837675" y="1523313"/>
            <a:ext cx="3940200" cy="5727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2" name="Google Shape;142;p33"/>
          <p:cNvSpPr txBox="1"/>
          <p:nvPr>
            <p:ph idx="1" type="subTitle"/>
          </p:nvPr>
        </p:nvSpPr>
        <p:spPr>
          <a:xfrm>
            <a:off x="898875" y="2215100"/>
            <a:ext cx="3817800" cy="1428900"/>
          </a:xfrm>
          <a:prstGeom prst="rect">
            <a:avLst/>
          </a:prstGeom>
        </p:spPr>
        <p:txBody>
          <a:bodyPr anchorCtr="0" anchor="t" bIns="36575" lIns="36575" spcFirstLastPara="1" rIns="36575" wrap="square" tIns="3657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43" name="Shape 143"/>
        <p:cNvGrpSpPr/>
        <p:nvPr/>
      </p:nvGrpSpPr>
      <p:grpSpPr>
        <a:xfrm>
          <a:off x="0" y="0"/>
          <a:ext cx="0" cy="0"/>
          <a:chOff x="0" y="0"/>
          <a:chExt cx="0" cy="0"/>
        </a:xfrm>
      </p:grpSpPr>
      <p:pic>
        <p:nvPicPr>
          <p:cNvPr id="144" name="Google Shape;144;p34"/>
          <p:cNvPicPr preferRelativeResize="0"/>
          <p:nvPr/>
        </p:nvPicPr>
        <p:blipFill>
          <a:blip r:embed="rId2">
            <a:alphaModFix amt="52000"/>
          </a:blip>
          <a:stretch>
            <a:fillRect/>
          </a:stretch>
        </p:blipFill>
        <p:spPr>
          <a:xfrm flipH="1">
            <a:off x="0" y="0"/>
            <a:ext cx="9143999" cy="5143500"/>
          </a:xfrm>
          <a:prstGeom prst="rect">
            <a:avLst/>
          </a:prstGeom>
          <a:noFill/>
          <a:ln>
            <a:noFill/>
          </a:ln>
        </p:spPr>
      </p:pic>
      <p:sp>
        <p:nvSpPr>
          <p:cNvPr id="145" name="Google Shape;145;p34"/>
          <p:cNvSpPr txBox="1"/>
          <p:nvPr>
            <p:ph idx="1" type="subTitle"/>
          </p:nvPr>
        </p:nvSpPr>
        <p:spPr>
          <a:xfrm>
            <a:off x="715100" y="1147050"/>
            <a:ext cx="3195000" cy="7725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2500"/>
              <a:buFont typeface="Bebas Neue"/>
              <a:buNone/>
              <a:defRPr sz="2400">
                <a:latin typeface="Alfa Slab One"/>
                <a:ea typeface="Alfa Slab One"/>
                <a:cs typeface="Alfa Slab One"/>
                <a:sym typeface="Alfa Slab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46" name="Google Shape;146;p34"/>
          <p:cNvSpPr txBox="1"/>
          <p:nvPr>
            <p:ph idx="2" type="subTitle"/>
          </p:nvPr>
        </p:nvSpPr>
        <p:spPr>
          <a:xfrm>
            <a:off x="715100" y="3258025"/>
            <a:ext cx="3195000" cy="7725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2500"/>
              <a:buFont typeface="Bebas Neue"/>
              <a:buNone/>
              <a:defRPr sz="2400">
                <a:latin typeface="Alfa Slab One"/>
                <a:ea typeface="Alfa Slab One"/>
                <a:cs typeface="Alfa Slab One"/>
                <a:sym typeface="Alfa Slab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47" name="Google Shape;147;p34"/>
          <p:cNvSpPr txBox="1"/>
          <p:nvPr>
            <p:ph idx="3" type="subTitle"/>
          </p:nvPr>
        </p:nvSpPr>
        <p:spPr>
          <a:xfrm>
            <a:off x="944600" y="1919538"/>
            <a:ext cx="2736000" cy="5115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34"/>
          <p:cNvSpPr txBox="1"/>
          <p:nvPr>
            <p:ph idx="4" type="subTitle"/>
          </p:nvPr>
        </p:nvSpPr>
        <p:spPr>
          <a:xfrm>
            <a:off x="944600" y="4030513"/>
            <a:ext cx="2736000" cy="5115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 name="Google Shape;149;p34"/>
          <p:cNvSpPr txBox="1"/>
          <p:nvPr>
            <p:ph type="title"/>
          </p:nvPr>
        </p:nvSpPr>
        <p:spPr>
          <a:xfrm>
            <a:off x="5634400" y="722325"/>
            <a:ext cx="2794500" cy="12711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50" name="Shape 150"/>
        <p:cNvGrpSpPr/>
        <p:nvPr/>
      </p:nvGrpSpPr>
      <p:grpSpPr>
        <a:xfrm>
          <a:off x="0" y="0"/>
          <a:ext cx="0" cy="0"/>
          <a:chOff x="0" y="0"/>
          <a:chExt cx="0" cy="0"/>
        </a:xfrm>
      </p:grpSpPr>
      <p:pic>
        <p:nvPicPr>
          <p:cNvPr id="151" name="Google Shape;151;p35"/>
          <p:cNvPicPr preferRelativeResize="0"/>
          <p:nvPr/>
        </p:nvPicPr>
        <p:blipFill>
          <a:blip r:embed="rId2">
            <a:alphaModFix amt="78000"/>
          </a:blip>
          <a:stretch>
            <a:fillRect/>
          </a:stretch>
        </p:blipFill>
        <p:spPr>
          <a:xfrm rot="10800000">
            <a:off x="0" y="0"/>
            <a:ext cx="9144003" cy="5143501"/>
          </a:xfrm>
          <a:prstGeom prst="rect">
            <a:avLst/>
          </a:prstGeom>
          <a:noFill/>
          <a:ln>
            <a:noFill/>
          </a:ln>
        </p:spPr>
      </p:pic>
      <p:sp>
        <p:nvSpPr>
          <p:cNvPr id="152" name="Google Shape;152;p35"/>
          <p:cNvSpPr txBox="1"/>
          <p:nvPr>
            <p:ph type="title"/>
          </p:nvPr>
        </p:nvSpPr>
        <p:spPr>
          <a:xfrm>
            <a:off x="720000" y="1417575"/>
            <a:ext cx="2336400" cy="7827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3" name="Google Shape;153;p35"/>
          <p:cNvSpPr txBox="1"/>
          <p:nvPr>
            <p:ph idx="1" type="subTitle"/>
          </p:nvPr>
        </p:nvSpPr>
        <p:spPr>
          <a:xfrm>
            <a:off x="720000" y="2336355"/>
            <a:ext cx="2336400" cy="675900"/>
          </a:xfrm>
          <a:prstGeom prst="rect">
            <a:avLst/>
          </a:prstGeom>
        </p:spPr>
        <p:txBody>
          <a:bodyPr anchorCtr="0" anchor="ctr"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35"/>
          <p:cNvSpPr txBox="1"/>
          <p:nvPr>
            <p:ph idx="2" type="title"/>
          </p:nvPr>
        </p:nvSpPr>
        <p:spPr>
          <a:xfrm>
            <a:off x="3403800" y="2784000"/>
            <a:ext cx="2336400" cy="7827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5" name="Google Shape;155;p35"/>
          <p:cNvSpPr txBox="1"/>
          <p:nvPr>
            <p:ph idx="3" type="subTitle"/>
          </p:nvPr>
        </p:nvSpPr>
        <p:spPr>
          <a:xfrm>
            <a:off x="3403800" y="3701030"/>
            <a:ext cx="2336400" cy="675900"/>
          </a:xfrm>
          <a:prstGeom prst="rect">
            <a:avLst/>
          </a:prstGeom>
        </p:spPr>
        <p:txBody>
          <a:bodyPr anchorCtr="0" anchor="ctr"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35"/>
          <p:cNvSpPr txBox="1"/>
          <p:nvPr>
            <p:ph idx="4" type="title"/>
          </p:nvPr>
        </p:nvSpPr>
        <p:spPr>
          <a:xfrm>
            <a:off x="6087600" y="1417575"/>
            <a:ext cx="2336400" cy="7827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7" name="Google Shape;157;p35"/>
          <p:cNvSpPr txBox="1"/>
          <p:nvPr>
            <p:ph idx="5" type="subTitle"/>
          </p:nvPr>
        </p:nvSpPr>
        <p:spPr>
          <a:xfrm>
            <a:off x="6087600" y="2336356"/>
            <a:ext cx="2336400" cy="675900"/>
          </a:xfrm>
          <a:prstGeom prst="rect">
            <a:avLst/>
          </a:prstGeom>
        </p:spPr>
        <p:txBody>
          <a:bodyPr anchorCtr="0" anchor="ctr"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35"/>
          <p:cNvSpPr txBox="1"/>
          <p:nvPr>
            <p:ph idx="6" type="title"/>
          </p:nvPr>
        </p:nvSpPr>
        <p:spPr>
          <a:xfrm>
            <a:off x="1935450" y="430725"/>
            <a:ext cx="5273100" cy="5016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59" name="Shape 159"/>
        <p:cNvGrpSpPr/>
        <p:nvPr/>
      </p:nvGrpSpPr>
      <p:grpSpPr>
        <a:xfrm>
          <a:off x="0" y="0"/>
          <a:ext cx="0" cy="0"/>
          <a:chOff x="0" y="0"/>
          <a:chExt cx="0" cy="0"/>
        </a:xfrm>
      </p:grpSpPr>
      <p:pic>
        <p:nvPicPr>
          <p:cNvPr id="160" name="Google Shape;160;p36"/>
          <p:cNvPicPr preferRelativeResize="0"/>
          <p:nvPr/>
        </p:nvPicPr>
        <p:blipFill>
          <a:blip r:embed="rId2">
            <a:alphaModFix amt="78000"/>
          </a:blip>
          <a:stretch>
            <a:fillRect/>
          </a:stretch>
        </p:blipFill>
        <p:spPr>
          <a:xfrm rot="10800000">
            <a:off x="0" y="0"/>
            <a:ext cx="9144003" cy="5143501"/>
          </a:xfrm>
          <a:prstGeom prst="rect">
            <a:avLst/>
          </a:prstGeom>
          <a:noFill/>
          <a:ln>
            <a:noFill/>
          </a:ln>
        </p:spPr>
      </p:pic>
      <p:sp>
        <p:nvSpPr>
          <p:cNvPr id="161" name="Google Shape;161;p36"/>
          <p:cNvSpPr txBox="1"/>
          <p:nvPr>
            <p:ph type="title"/>
          </p:nvPr>
        </p:nvSpPr>
        <p:spPr>
          <a:xfrm>
            <a:off x="769050" y="2577825"/>
            <a:ext cx="2238300" cy="8166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2" name="Google Shape;162;p36"/>
          <p:cNvSpPr txBox="1"/>
          <p:nvPr>
            <p:ph idx="1" type="subTitle"/>
          </p:nvPr>
        </p:nvSpPr>
        <p:spPr>
          <a:xfrm>
            <a:off x="1080750" y="3440475"/>
            <a:ext cx="1614900" cy="727500"/>
          </a:xfrm>
          <a:prstGeom prst="rect">
            <a:avLst/>
          </a:prstGeom>
          <a:ln>
            <a:noFill/>
          </a:ln>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36"/>
          <p:cNvSpPr txBox="1"/>
          <p:nvPr>
            <p:ph idx="2" type="title"/>
          </p:nvPr>
        </p:nvSpPr>
        <p:spPr>
          <a:xfrm>
            <a:off x="3452850" y="3093850"/>
            <a:ext cx="2238300" cy="8166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4" name="Google Shape;164;p36"/>
          <p:cNvSpPr txBox="1"/>
          <p:nvPr>
            <p:ph idx="3" type="subTitle"/>
          </p:nvPr>
        </p:nvSpPr>
        <p:spPr>
          <a:xfrm>
            <a:off x="3764550" y="3957200"/>
            <a:ext cx="1614900" cy="727500"/>
          </a:xfrm>
          <a:prstGeom prst="rect">
            <a:avLst/>
          </a:prstGeom>
          <a:ln>
            <a:noFill/>
          </a:ln>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36"/>
          <p:cNvSpPr txBox="1"/>
          <p:nvPr>
            <p:ph idx="4" type="title"/>
          </p:nvPr>
        </p:nvSpPr>
        <p:spPr>
          <a:xfrm>
            <a:off x="6136650" y="2577825"/>
            <a:ext cx="2238300" cy="8166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6" name="Google Shape;166;p36"/>
          <p:cNvSpPr txBox="1"/>
          <p:nvPr>
            <p:ph idx="5" type="subTitle"/>
          </p:nvPr>
        </p:nvSpPr>
        <p:spPr>
          <a:xfrm>
            <a:off x="6448350" y="3440475"/>
            <a:ext cx="1614900" cy="727500"/>
          </a:xfrm>
          <a:prstGeom prst="rect">
            <a:avLst/>
          </a:prstGeom>
          <a:ln>
            <a:noFill/>
          </a:ln>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36"/>
          <p:cNvSpPr txBox="1"/>
          <p:nvPr>
            <p:ph idx="6" type="title"/>
          </p:nvPr>
        </p:nvSpPr>
        <p:spPr>
          <a:xfrm>
            <a:off x="1854750" y="430800"/>
            <a:ext cx="5434500" cy="4848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68" name="Shape 168"/>
        <p:cNvGrpSpPr/>
        <p:nvPr/>
      </p:nvGrpSpPr>
      <p:grpSpPr>
        <a:xfrm>
          <a:off x="0" y="0"/>
          <a:ext cx="0" cy="0"/>
          <a:chOff x="0" y="0"/>
          <a:chExt cx="0" cy="0"/>
        </a:xfrm>
      </p:grpSpPr>
      <p:pic>
        <p:nvPicPr>
          <p:cNvPr id="169" name="Google Shape;169;p37"/>
          <p:cNvPicPr preferRelativeResize="0"/>
          <p:nvPr/>
        </p:nvPicPr>
        <p:blipFill>
          <a:blip r:embed="rId2">
            <a:alphaModFix amt="78000"/>
          </a:blip>
          <a:stretch>
            <a:fillRect/>
          </a:stretch>
        </p:blipFill>
        <p:spPr>
          <a:xfrm>
            <a:off x="1" y="0"/>
            <a:ext cx="9143999" cy="5143500"/>
          </a:xfrm>
          <a:prstGeom prst="rect">
            <a:avLst/>
          </a:prstGeom>
          <a:noFill/>
          <a:ln>
            <a:noFill/>
          </a:ln>
        </p:spPr>
      </p:pic>
      <p:sp>
        <p:nvSpPr>
          <p:cNvPr id="170" name="Google Shape;170;p37"/>
          <p:cNvSpPr txBox="1"/>
          <p:nvPr>
            <p:ph type="title"/>
          </p:nvPr>
        </p:nvSpPr>
        <p:spPr>
          <a:xfrm>
            <a:off x="4257547" y="1360313"/>
            <a:ext cx="1990200" cy="5277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1" name="Google Shape;171;p37"/>
          <p:cNvSpPr txBox="1"/>
          <p:nvPr>
            <p:ph idx="1" type="subTitle"/>
          </p:nvPr>
        </p:nvSpPr>
        <p:spPr>
          <a:xfrm>
            <a:off x="4257550" y="1888013"/>
            <a:ext cx="1990200" cy="5277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37"/>
          <p:cNvSpPr txBox="1"/>
          <p:nvPr>
            <p:ph idx="2" type="title"/>
          </p:nvPr>
        </p:nvSpPr>
        <p:spPr>
          <a:xfrm>
            <a:off x="4257547" y="3407113"/>
            <a:ext cx="1990200" cy="5277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3" name="Google Shape;173;p37"/>
          <p:cNvSpPr txBox="1"/>
          <p:nvPr>
            <p:ph idx="3" type="subTitle"/>
          </p:nvPr>
        </p:nvSpPr>
        <p:spPr>
          <a:xfrm>
            <a:off x="4257552" y="3927757"/>
            <a:ext cx="1990200" cy="5304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37"/>
          <p:cNvSpPr txBox="1"/>
          <p:nvPr>
            <p:ph idx="4" type="title"/>
          </p:nvPr>
        </p:nvSpPr>
        <p:spPr>
          <a:xfrm>
            <a:off x="6438697" y="1360313"/>
            <a:ext cx="1990200" cy="5277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5" name="Google Shape;175;p37"/>
          <p:cNvSpPr txBox="1"/>
          <p:nvPr>
            <p:ph idx="5" type="subTitle"/>
          </p:nvPr>
        </p:nvSpPr>
        <p:spPr>
          <a:xfrm>
            <a:off x="6438700" y="1888013"/>
            <a:ext cx="1990200" cy="5277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37"/>
          <p:cNvSpPr txBox="1"/>
          <p:nvPr>
            <p:ph idx="6" type="title"/>
          </p:nvPr>
        </p:nvSpPr>
        <p:spPr>
          <a:xfrm>
            <a:off x="6438697" y="3407113"/>
            <a:ext cx="1990200" cy="5277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7" name="Google Shape;177;p37"/>
          <p:cNvSpPr txBox="1"/>
          <p:nvPr>
            <p:ph idx="7" type="subTitle"/>
          </p:nvPr>
        </p:nvSpPr>
        <p:spPr>
          <a:xfrm>
            <a:off x="6438702" y="3927757"/>
            <a:ext cx="1990200" cy="5304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37"/>
          <p:cNvSpPr txBox="1"/>
          <p:nvPr>
            <p:ph idx="8" type="title"/>
          </p:nvPr>
        </p:nvSpPr>
        <p:spPr>
          <a:xfrm>
            <a:off x="720000" y="1779900"/>
            <a:ext cx="3166200" cy="1583700"/>
          </a:xfrm>
          <a:prstGeom prst="rect">
            <a:avLst/>
          </a:prstGeom>
        </p:spPr>
        <p:txBody>
          <a:bodyPr anchorCtr="0" anchor="t" bIns="36575" lIns="36575" spcFirstLastPara="1" rIns="36575" wrap="square" tIns="36575">
            <a:noAutofit/>
          </a:bodyPr>
          <a:lstStyle>
            <a:lvl1pPr lvl="0" rtl="0" algn="ctr">
              <a:lnSpc>
                <a:spcPct val="115000"/>
              </a:lnSpc>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79" name="Shape 179"/>
        <p:cNvGrpSpPr/>
        <p:nvPr/>
      </p:nvGrpSpPr>
      <p:grpSpPr>
        <a:xfrm>
          <a:off x="0" y="0"/>
          <a:ext cx="0" cy="0"/>
          <a:chOff x="0" y="0"/>
          <a:chExt cx="0" cy="0"/>
        </a:xfrm>
      </p:grpSpPr>
      <p:pic>
        <p:nvPicPr>
          <p:cNvPr id="180" name="Google Shape;180;p38"/>
          <p:cNvPicPr preferRelativeResize="0"/>
          <p:nvPr/>
        </p:nvPicPr>
        <p:blipFill>
          <a:blip r:embed="rId2">
            <a:alphaModFix amt="57000"/>
          </a:blip>
          <a:stretch>
            <a:fillRect/>
          </a:stretch>
        </p:blipFill>
        <p:spPr>
          <a:xfrm>
            <a:off x="0" y="0"/>
            <a:ext cx="9144003" cy="5143501"/>
          </a:xfrm>
          <a:prstGeom prst="rect">
            <a:avLst/>
          </a:prstGeom>
          <a:noFill/>
          <a:ln>
            <a:noFill/>
          </a:ln>
        </p:spPr>
      </p:pic>
      <p:pic>
        <p:nvPicPr>
          <p:cNvPr id="181" name="Google Shape;181;p38"/>
          <p:cNvPicPr preferRelativeResize="0"/>
          <p:nvPr/>
        </p:nvPicPr>
        <p:blipFill>
          <a:blip r:embed="rId3">
            <a:alphaModFix amt="68000"/>
          </a:blip>
          <a:stretch>
            <a:fillRect/>
          </a:stretch>
        </p:blipFill>
        <p:spPr>
          <a:xfrm flipH="1">
            <a:off x="0" y="0"/>
            <a:ext cx="9144003" cy="5143501"/>
          </a:xfrm>
          <a:prstGeom prst="rect">
            <a:avLst/>
          </a:prstGeom>
          <a:noFill/>
          <a:ln>
            <a:noFill/>
          </a:ln>
        </p:spPr>
      </p:pic>
      <p:sp>
        <p:nvSpPr>
          <p:cNvPr id="182" name="Google Shape;182;p38"/>
          <p:cNvSpPr txBox="1"/>
          <p:nvPr>
            <p:ph type="title"/>
          </p:nvPr>
        </p:nvSpPr>
        <p:spPr>
          <a:xfrm>
            <a:off x="2099025" y="1227425"/>
            <a:ext cx="2490000" cy="429900"/>
          </a:xfrm>
          <a:prstGeom prst="rect">
            <a:avLst/>
          </a:prstGeom>
          <a:ln>
            <a:noFill/>
          </a:ln>
        </p:spPr>
        <p:txBody>
          <a:bodyPr anchorCtr="0" anchor="t" bIns="36575" lIns="36575" spcFirstLastPara="1" rIns="36575" wrap="square" tIns="3657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3" name="Google Shape;183;p38"/>
          <p:cNvSpPr txBox="1"/>
          <p:nvPr>
            <p:ph idx="1" type="subTitle"/>
          </p:nvPr>
        </p:nvSpPr>
        <p:spPr>
          <a:xfrm>
            <a:off x="2099025" y="1657325"/>
            <a:ext cx="2304300" cy="484800"/>
          </a:xfrm>
          <a:prstGeom prst="rect">
            <a:avLst/>
          </a:prstGeom>
          <a:ln>
            <a:noFill/>
          </a:ln>
        </p:spPr>
        <p:txBody>
          <a:bodyPr anchorCtr="0" anchor="t" bIns="36575" lIns="36575" spcFirstLastPara="1" rIns="36575" wrap="square" tIns="3657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4" name="Google Shape;184;p38"/>
          <p:cNvSpPr txBox="1"/>
          <p:nvPr>
            <p:ph idx="2" type="title"/>
          </p:nvPr>
        </p:nvSpPr>
        <p:spPr>
          <a:xfrm>
            <a:off x="2099025" y="2384100"/>
            <a:ext cx="2490000" cy="429900"/>
          </a:xfrm>
          <a:prstGeom prst="rect">
            <a:avLst/>
          </a:prstGeom>
          <a:ln>
            <a:noFill/>
          </a:ln>
        </p:spPr>
        <p:txBody>
          <a:bodyPr anchorCtr="0" anchor="t" bIns="36575" lIns="36575" spcFirstLastPara="1" rIns="36575" wrap="square" tIns="3657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5" name="Google Shape;185;p38"/>
          <p:cNvSpPr txBox="1"/>
          <p:nvPr>
            <p:ph idx="3" type="subTitle"/>
          </p:nvPr>
        </p:nvSpPr>
        <p:spPr>
          <a:xfrm>
            <a:off x="2099022" y="2813988"/>
            <a:ext cx="2305500" cy="484800"/>
          </a:xfrm>
          <a:prstGeom prst="rect">
            <a:avLst/>
          </a:prstGeom>
          <a:ln>
            <a:noFill/>
          </a:ln>
        </p:spPr>
        <p:txBody>
          <a:bodyPr anchorCtr="0" anchor="t" bIns="36575" lIns="36575" spcFirstLastPara="1" rIns="36575" wrap="square" tIns="3657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38"/>
          <p:cNvSpPr txBox="1"/>
          <p:nvPr>
            <p:ph idx="4" type="title"/>
          </p:nvPr>
        </p:nvSpPr>
        <p:spPr>
          <a:xfrm>
            <a:off x="5693263" y="1227413"/>
            <a:ext cx="2490000" cy="429900"/>
          </a:xfrm>
          <a:prstGeom prst="rect">
            <a:avLst/>
          </a:prstGeom>
          <a:ln>
            <a:noFill/>
          </a:ln>
        </p:spPr>
        <p:txBody>
          <a:bodyPr anchorCtr="0" anchor="t" bIns="36575" lIns="36575" spcFirstLastPara="1" rIns="36575" wrap="square" tIns="3657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 name="Google Shape;187;p38"/>
          <p:cNvSpPr txBox="1"/>
          <p:nvPr>
            <p:ph idx="5" type="subTitle"/>
          </p:nvPr>
        </p:nvSpPr>
        <p:spPr>
          <a:xfrm>
            <a:off x="5693263" y="1657313"/>
            <a:ext cx="2305500" cy="484800"/>
          </a:xfrm>
          <a:prstGeom prst="rect">
            <a:avLst/>
          </a:prstGeom>
          <a:ln>
            <a:noFill/>
          </a:ln>
        </p:spPr>
        <p:txBody>
          <a:bodyPr anchorCtr="0" anchor="t" bIns="36575" lIns="36575" spcFirstLastPara="1" rIns="36575" wrap="square" tIns="3657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8" name="Google Shape;188;p38"/>
          <p:cNvSpPr txBox="1"/>
          <p:nvPr>
            <p:ph idx="6" type="title"/>
          </p:nvPr>
        </p:nvSpPr>
        <p:spPr>
          <a:xfrm>
            <a:off x="5693263" y="2384100"/>
            <a:ext cx="2490000" cy="429900"/>
          </a:xfrm>
          <a:prstGeom prst="rect">
            <a:avLst/>
          </a:prstGeom>
          <a:ln>
            <a:noFill/>
          </a:ln>
        </p:spPr>
        <p:txBody>
          <a:bodyPr anchorCtr="0" anchor="t" bIns="36575" lIns="36575" spcFirstLastPara="1" rIns="36575" wrap="square" tIns="3657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9" name="Google Shape;189;p38"/>
          <p:cNvSpPr txBox="1"/>
          <p:nvPr>
            <p:ph idx="7" type="subTitle"/>
          </p:nvPr>
        </p:nvSpPr>
        <p:spPr>
          <a:xfrm>
            <a:off x="5693260" y="2814000"/>
            <a:ext cx="2305500" cy="484800"/>
          </a:xfrm>
          <a:prstGeom prst="rect">
            <a:avLst/>
          </a:prstGeom>
          <a:ln>
            <a:noFill/>
          </a:ln>
        </p:spPr>
        <p:txBody>
          <a:bodyPr anchorCtr="0" anchor="t" bIns="36575" lIns="36575" spcFirstLastPara="1" rIns="36575" wrap="square" tIns="3657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38"/>
          <p:cNvSpPr txBox="1"/>
          <p:nvPr>
            <p:ph idx="8" type="title"/>
          </p:nvPr>
        </p:nvSpPr>
        <p:spPr>
          <a:xfrm>
            <a:off x="2099025" y="3540775"/>
            <a:ext cx="2490000" cy="429900"/>
          </a:xfrm>
          <a:prstGeom prst="rect">
            <a:avLst/>
          </a:prstGeom>
          <a:ln>
            <a:noFill/>
          </a:ln>
        </p:spPr>
        <p:txBody>
          <a:bodyPr anchorCtr="0" anchor="t" bIns="36575" lIns="36575" spcFirstLastPara="1" rIns="36575" wrap="square" tIns="3657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1" name="Google Shape;191;p38"/>
          <p:cNvSpPr txBox="1"/>
          <p:nvPr>
            <p:ph idx="9" type="subTitle"/>
          </p:nvPr>
        </p:nvSpPr>
        <p:spPr>
          <a:xfrm>
            <a:off x="2099023" y="3970675"/>
            <a:ext cx="2305500" cy="484800"/>
          </a:xfrm>
          <a:prstGeom prst="rect">
            <a:avLst/>
          </a:prstGeom>
          <a:ln>
            <a:noFill/>
          </a:ln>
        </p:spPr>
        <p:txBody>
          <a:bodyPr anchorCtr="0" anchor="t" bIns="36575" lIns="36575" spcFirstLastPara="1" rIns="36575" wrap="square" tIns="3657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2" name="Google Shape;192;p38"/>
          <p:cNvSpPr txBox="1"/>
          <p:nvPr>
            <p:ph idx="13" type="title"/>
          </p:nvPr>
        </p:nvSpPr>
        <p:spPr>
          <a:xfrm>
            <a:off x="5693263" y="3540775"/>
            <a:ext cx="2490000" cy="429900"/>
          </a:xfrm>
          <a:prstGeom prst="rect">
            <a:avLst/>
          </a:prstGeom>
          <a:ln>
            <a:noFill/>
          </a:ln>
        </p:spPr>
        <p:txBody>
          <a:bodyPr anchorCtr="0" anchor="t" bIns="36575" lIns="36575" spcFirstLastPara="1" rIns="36575" wrap="square" tIns="3657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3" name="Google Shape;193;p38"/>
          <p:cNvSpPr txBox="1"/>
          <p:nvPr>
            <p:ph idx="14" type="subTitle"/>
          </p:nvPr>
        </p:nvSpPr>
        <p:spPr>
          <a:xfrm>
            <a:off x="5693260" y="3970675"/>
            <a:ext cx="2305500" cy="484800"/>
          </a:xfrm>
          <a:prstGeom prst="rect">
            <a:avLst/>
          </a:prstGeom>
          <a:ln>
            <a:noFill/>
          </a:ln>
        </p:spPr>
        <p:txBody>
          <a:bodyPr anchorCtr="0" anchor="t" bIns="36575" lIns="36575" spcFirstLastPara="1" rIns="36575" wrap="square" tIns="3657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 name="Google Shape;194;p38"/>
          <p:cNvSpPr txBox="1"/>
          <p:nvPr>
            <p:ph idx="15" type="title"/>
          </p:nvPr>
        </p:nvSpPr>
        <p:spPr>
          <a:xfrm>
            <a:off x="720000" y="430750"/>
            <a:ext cx="7704000" cy="5727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95" name="Shape 195"/>
        <p:cNvGrpSpPr/>
        <p:nvPr/>
      </p:nvGrpSpPr>
      <p:grpSpPr>
        <a:xfrm>
          <a:off x="0" y="0"/>
          <a:ext cx="0" cy="0"/>
          <a:chOff x="0" y="0"/>
          <a:chExt cx="0" cy="0"/>
        </a:xfrm>
      </p:grpSpPr>
      <p:pic>
        <p:nvPicPr>
          <p:cNvPr id="196" name="Google Shape;196;p39"/>
          <p:cNvPicPr preferRelativeResize="0"/>
          <p:nvPr/>
        </p:nvPicPr>
        <p:blipFill>
          <a:blip r:embed="rId2">
            <a:alphaModFix amt="39000"/>
          </a:blip>
          <a:stretch>
            <a:fillRect/>
          </a:stretch>
        </p:blipFill>
        <p:spPr>
          <a:xfrm>
            <a:off x="0" y="0"/>
            <a:ext cx="9144003" cy="5143501"/>
          </a:xfrm>
          <a:prstGeom prst="rect">
            <a:avLst/>
          </a:prstGeom>
          <a:noFill/>
          <a:ln>
            <a:noFill/>
          </a:ln>
        </p:spPr>
      </p:pic>
      <p:sp>
        <p:nvSpPr>
          <p:cNvPr id="197" name="Google Shape;197;p39"/>
          <p:cNvSpPr txBox="1"/>
          <p:nvPr>
            <p:ph hasCustomPrompt="1" type="title"/>
          </p:nvPr>
        </p:nvSpPr>
        <p:spPr>
          <a:xfrm>
            <a:off x="4406400" y="620925"/>
            <a:ext cx="3031800" cy="511800"/>
          </a:xfrm>
          <a:prstGeom prst="rect">
            <a:avLst/>
          </a:prstGeom>
          <a:ln>
            <a:noFill/>
          </a:ln>
        </p:spPr>
        <p:txBody>
          <a:bodyPr anchorCtr="0" anchor="t" bIns="36575" lIns="36575" spcFirstLastPara="1" rIns="36575" wrap="square" tIns="36575">
            <a:noAutofit/>
          </a:bodyPr>
          <a:lstStyle>
            <a:lvl1pPr lvl="0" rtl="0" algn="ctr">
              <a:spcBef>
                <a:spcPts val="0"/>
              </a:spcBef>
              <a:spcAft>
                <a:spcPts val="0"/>
              </a:spcAft>
              <a:buSzPts val="6200"/>
              <a:buNone/>
              <a:defRPr sz="30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98" name="Google Shape;198;p39"/>
          <p:cNvSpPr txBox="1"/>
          <p:nvPr>
            <p:ph idx="1" type="subTitle"/>
          </p:nvPr>
        </p:nvSpPr>
        <p:spPr>
          <a:xfrm>
            <a:off x="4406400" y="1310662"/>
            <a:ext cx="3031800" cy="511800"/>
          </a:xfrm>
          <a:prstGeom prst="rect">
            <a:avLst/>
          </a:prstGeom>
          <a:ln>
            <a:noFill/>
          </a:ln>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 name="Google Shape;199;p39"/>
          <p:cNvSpPr txBox="1"/>
          <p:nvPr>
            <p:ph hasCustomPrompt="1" idx="2" type="title"/>
          </p:nvPr>
        </p:nvSpPr>
        <p:spPr>
          <a:xfrm>
            <a:off x="4406400" y="2000400"/>
            <a:ext cx="3031800" cy="511800"/>
          </a:xfrm>
          <a:prstGeom prst="rect">
            <a:avLst/>
          </a:prstGeom>
          <a:ln>
            <a:noFill/>
          </a:ln>
        </p:spPr>
        <p:txBody>
          <a:bodyPr anchorCtr="0" anchor="t" bIns="36575" lIns="36575" spcFirstLastPara="1" rIns="36575" wrap="square" tIns="36575">
            <a:noAutofit/>
          </a:bodyPr>
          <a:lstStyle>
            <a:lvl1pPr lvl="0" rtl="0" algn="ctr">
              <a:spcBef>
                <a:spcPts val="0"/>
              </a:spcBef>
              <a:spcAft>
                <a:spcPts val="0"/>
              </a:spcAft>
              <a:buSzPts val="6200"/>
              <a:buNone/>
              <a:defRPr sz="30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0" name="Google Shape;200;p39"/>
          <p:cNvSpPr txBox="1"/>
          <p:nvPr>
            <p:ph idx="3" type="subTitle"/>
          </p:nvPr>
        </p:nvSpPr>
        <p:spPr>
          <a:xfrm>
            <a:off x="4406400" y="2687406"/>
            <a:ext cx="3031800" cy="511800"/>
          </a:xfrm>
          <a:prstGeom prst="rect">
            <a:avLst/>
          </a:prstGeom>
          <a:ln>
            <a:noFill/>
          </a:ln>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1" name="Google Shape;201;p39"/>
          <p:cNvSpPr txBox="1"/>
          <p:nvPr>
            <p:ph hasCustomPrompt="1" idx="4" type="title"/>
          </p:nvPr>
        </p:nvSpPr>
        <p:spPr>
          <a:xfrm>
            <a:off x="4406400" y="3379874"/>
            <a:ext cx="3031800" cy="511800"/>
          </a:xfrm>
          <a:prstGeom prst="rect">
            <a:avLst/>
          </a:prstGeom>
          <a:ln>
            <a:noFill/>
          </a:ln>
        </p:spPr>
        <p:txBody>
          <a:bodyPr anchorCtr="0" anchor="t" bIns="36575" lIns="36575" spcFirstLastPara="1" rIns="36575" wrap="square" tIns="36575">
            <a:noAutofit/>
          </a:bodyPr>
          <a:lstStyle>
            <a:lvl1pPr lvl="0" rtl="0" algn="ctr">
              <a:spcBef>
                <a:spcPts val="0"/>
              </a:spcBef>
              <a:spcAft>
                <a:spcPts val="0"/>
              </a:spcAft>
              <a:buSzPts val="6200"/>
              <a:buNone/>
              <a:defRPr sz="30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2" name="Google Shape;202;p39"/>
          <p:cNvSpPr txBox="1"/>
          <p:nvPr>
            <p:ph idx="5" type="subTitle"/>
          </p:nvPr>
        </p:nvSpPr>
        <p:spPr>
          <a:xfrm>
            <a:off x="4406400" y="4064150"/>
            <a:ext cx="3031800" cy="511800"/>
          </a:xfrm>
          <a:prstGeom prst="rect">
            <a:avLst/>
          </a:prstGeom>
          <a:ln>
            <a:noFill/>
          </a:ln>
        </p:spPr>
        <p:txBody>
          <a:bodyPr anchorCtr="0" anchor="t" bIns="36575" lIns="36575" spcFirstLastPara="1" rIns="36575" wrap="square" tIns="3657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203" name="Shape 203"/>
        <p:cNvGrpSpPr/>
        <p:nvPr/>
      </p:nvGrpSpPr>
      <p:grpSpPr>
        <a:xfrm>
          <a:off x="0" y="0"/>
          <a:ext cx="0" cy="0"/>
          <a:chOff x="0" y="0"/>
          <a:chExt cx="0" cy="0"/>
        </a:xfrm>
      </p:grpSpPr>
      <p:sp>
        <p:nvSpPr>
          <p:cNvPr id="204" name="Google Shape;204;p40"/>
          <p:cNvSpPr txBox="1"/>
          <p:nvPr>
            <p:ph type="title"/>
          </p:nvPr>
        </p:nvSpPr>
        <p:spPr>
          <a:xfrm>
            <a:off x="6282025" y="2696300"/>
            <a:ext cx="2069400" cy="393600"/>
          </a:xfrm>
          <a:prstGeom prst="rect">
            <a:avLst/>
          </a:prstGeom>
        </p:spPr>
        <p:txBody>
          <a:bodyPr anchorCtr="0" anchor="t" bIns="36575" lIns="36575" spcFirstLastPara="1" rIns="36575" wrap="square" tIns="3657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pic>
        <p:nvPicPr>
          <p:cNvPr id="205" name="Google Shape;205;p40"/>
          <p:cNvPicPr preferRelativeResize="0"/>
          <p:nvPr/>
        </p:nvPicPr>
        <p:blipFill>
          <a:blip r:embed="rId2">
            <a:alphaModFix amt="39000"/>
          </a:blip>
          <a:stretch>
            <a:fillRect/>
          </a:stretch>
        </p:blipFill>
        <p:spPr>
          <a:xfrm>
            <a:off x="0" y="0"/>
            <a:ext cx="9144003" cy="5143501"/>
          </a:xfrm>
          <a:prstGeom prst="rect">
            <a:avLst/>
          </a:prstGeom>
          <a:noFill/>
          <a:ln>
            <a:noFill/>
          </a:ln>
        </p:spPr>
      </p:pic>
      <p:sp>
        <p:nvSpPr>
          <p:cNvPr id="206" name="Google Shape;206;p40"/>
          <p:cNvSpPr txBox="1"/>
          <p:nvPr>
            <p:ph hasCustomPrompt="1" idx="2" type="title"/>
          </p:nvPr>
        </p:nvSpPr>
        <p:spPr>
          <a:xfrm>
            <a:off x="2303300" y="2045150"/>
            <a:ext cx="1220700" cy="483600"/>
          </a:xfrm>
          <a:prstGeom prst="rect">
            <a:avLst/>
          </a:prstGeom>
          <a:ln>
            <a:noFill/>
          </a:ln>
        </p:spPr>
        <p:txBody>
          <a:bodyPr anchorCtr="0" anchor="t" bIns="36575" lIns="36575" spcFirstLastPara="1" rIns="36575" wrap="square" tIns="36575">
            <a:noAutofit/>
          </a:bodyPr>
          <a:lstStyle>
            <a:lvl1pPr lvl="0" rtl="0">
              <a:spcBef>
                <a:spcPts val="0"/>
              </a:spcBef>
              <a:spcAft>
                <a:spcPts val="0"/>
              </a:spcAft>
              <a:buSzPts val="6200"/>
              <a:buNone/>
              <a:defRPr sz="30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7" name="Google Shape;207;p40"/>
          <p:cNvSpPr txBox="1"/>
          <p:nvPr>
            <p:ph idx="1" type="subTitle"/>
          </p:nvPr>
        </p:nvSpPr>
        <p:spPr>
          <a:xfrm>
            <a:off x="2303300" y="3079450"/>
            <a:ext cx="1933200" cy="967500"/>
          </a:xfrm>
          <a:prstGeom prst="rect">
            <a:avLst/>
          </a:prstGeom>
          <a:ln>
            <a:noFill/>
          </a:ln>
        </p:spPr>
        <p:txBody>
          <a:bodyPr anchorCtr="0" anchor="t" bIns="36575" lIns="36575" spcFirstLastPara="1" rIns="36575" wrap="square" tIns="3657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40"/>
          <p:cNvSpPr txBox="1"/>
          <p:nvPr>
            <p:ph hasCustomPrompt="1" idx="3" type="title"/>
          </p:nvPr>
        </p:nvSpPr>
        <p:spPr>
          <a:xfrm>
            <a:off x="6282025" y="2045150"/>
            <a:ext cx="1220700" cy="483600"/>
          </a:xfrm>
          <a:prstGeom prst="rect">
            <a:avLst/>
          </a:prstGeom>
          <a:ln>
            <a:noFill/>
          </a:ln>
        </p:spPr>
        <p:txBody>
          <a:bodyPr anchorCtr="0" anchor="t" bIns="36575" lIns="36575" spcFirstLastPara="1" rIns="36575" wrap="square" tIns="36575">
            <a:noAutofit/>
          </a:bodyPr>
          <a:lstStyle>
            <a:lvl1pPr lvl="0" rtl="0">
              <a:spcBef>
                <a:spcPts val="0"/>
              </a:spcBef>
              <a:spcAft>
                <a:spcPts val="0"/>
              </a:spcAft>
              <a:buSzPts val="6200"/>
              <a:buNone/>
              <a:defRPr sz="30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9" name="Google Shape;209;p40"/>
          <p:cNvSpPr txBox="1"/>
          <p:nvPr>
            <p:ph idx="4" type="subTitle"/>
          </p:nvPr>
        </p:nvSpPr>
        <p:spPr>
          <a:xfrm>
            <a:off x="6282025" y="3079450"/>
            <a:ext cx="1933200" cy="967500"/>
          </a:xfrm>
          <a:prstGeom prst="rect">
            <a:avLst/>
          </a:prstGeom>
          <a:ln>
            <a:noFill/>
          </a:ln>
        </p:spPr>
        <p:txBody>
          <a:bodyPr anchorCtr="0" anchor="t" bIns="36575" lIns="36575" spcFirstLastPara="1" rIns="36575" wrap="square" tIns="3657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 name="Google Shape;210;p40"/>
          <p:cNvSpPr txBox="1"/>
          <p:nvPr>
            <p:ph idx="5" type="title"/>
          </p:nvPr>
        </p:nvSpPr>
        <p:spPr>
          <a:xfrm>
            <a:off x="1824150" y="430750"/>
            <a:ext cx="5495700" cy="9675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1" name="Google Shape;211;p40"/>
          <p:cNvSpPr txBox="1"/>
          <p:nvPr>
            <p:ph idx="6" type="title"/>
          </p:nvPr>
        </p:nvSpPr>
        <p:spPr>
          <a:xfrm>
            <a:off x="2303300" y="2696300"/>
            <a:ext cx="2069400" cy="393600"/>
          </a:xfrm>
          <a:prstGeom prst="rect">
            <a:avLst/>
          </a:prstGeom>
        </p:spPr>
        <p:txBody>
          <a:bodyPr anchorCtr="0" anchor="t" bIns="36575" lIns="36575" spcFirstLastPara="1" rIns="36575" wrap="square" tIns="3657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pic>
        <p:nvPicPr>
          <p:cNvPr id="24" name="Google Shape;24;p5"/>
          <p:cNvPicPr preferRelativeResize="0"/>
          <p:nvPr/>
        </p:nvPicPr>
        <p:blipFill>
          <a:blip r:embed="rId2">
            <a:alphaModFix amt="70000"/>
          </a:blip>
          <a:stretch>
            <a:fillRect/>
          </a:stretch>
        </p:blipFill>
        <p:spPr>
          <a:xfrm flipH="1">
            <a:off x="1" y="0"/>
            <a:ext cx="9143999" cy="5143500"/>
          </a:xfrm>
          <a:prstGeom prst="rect">
            <a:avLst/>
          </a:prstGeom>
          <a:noFill/>
          <a:ln>
            <a:noFill/>
          </a:ln>
        </p:spPr>
      </p:pic>
      <p:sp>
        <p:nvSpPr>
          <p:cNvPr id="25" name="Google Shape;25;p5"/>
          <p:cNvSpPr txBox="1"/>
          <p:nvPr>
            <p:ph idx="1" type="subTitle"/>
          </p:nvPr>
        </p:nvSpPr>
        <p:spPr>
          <a:xfrm>
            <a:off x="1018575" y="1756475"/>
            <a:ext cx="2753400" cy="454200"/>
          </a:xfrm>
          <a:prstGeom prst="rect">
            <a:avLst/>
          </a:prstGeom>
        </p:spPr>
        <p:txBody>
          <a:bodyPr anchorCtr="0" anchor="ctr" bIns="36575" lIns="36575" spcFirstLastPara="1" rIns="36575" wrap="square" tIns="36575">
            <a:noAutofit/>
          </a:bodyPr>
          <a:lstStyle>
            <a:lvl1pPr lvl="0">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1pPr>
            <a:lvl2pPr lvl="1"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2pPr>
            <a:lvl3pPr lvl="2"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3pPr>
            <a:lvl4pPr lvl="3"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4pPr>
            <a:lvl5pPr lvl="4"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5pPr>
            <a:lvl6pPr lvl="5"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6pPr>
            <a:lvl7pPr lvl="6"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7pPr>
            <a:lvl8pPr lvl="7"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8pPr>
            <a:lvl9pPr lvl="8"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9pPr>
          </a:lstStyle>
          <a:p/>
        </p:txBody>
      </p:sp>
      <p:sp>
        <p:nvSpPr>
          <p:cNvPr id="26" name="Google Shape;26;p5"/>
          <p:cNvSpPr txBox="1"/>
          <p:nvPr>
            <p:ph idx="2" type="subTitle"/>
          </p:nvPr>
        </p:nvSpPr>
        <p:spPr>
          <a:xfrm>
            <a:off x="5295875" y="1756475"/>
            <a:ext cx="2753400" cy="454200"/>
          </a:xfrm>
          <a:prstGeom prst="rect">
            <a:avLst/>
          </a:prstGeom>
        </p:spPr>
        <p:txBody>
          <a:bodyPr anchorCtr="0" anchor="ctr" bIns="36575" lIns="36575" spcFirstLastPara="1" rIns="36575" wrap="square" tIns="36575">
            <a:noAutofit/>
          </a:bodyPr>
          <a:lstStyle>
            <a:lvl1pPr lvl="0" rtl="0" algn="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1pPr>
            <a:lvl2pPr lvl="1"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2pPr>
            <a:lvl3pPr lvl="2"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3pPr>
            <a:lvl4pPr lvl="3"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4pPr>
            <a:lvl5pPr lvl="4"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5pPr>
            <a:lvl6pPr lvl="5"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6pPr>
            <a:lvl7pPr lvl="6"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7pPr>
            <a:lvl8pPr lvl="7"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8pPr>
            <a:lvl9pPr lvl="8" rtl="0" algn="ctr">
              <a:lnSpc>
                <a:spcPct val="100000"/>
              </a:lnSpc>
              <a:spcBef>
                <a:spcPts val="0"/>
              </a:spcBef>
              <a:spcAft>
                <a:spcPts val="0"/>
              </a:spcAft>
              <a:buSzPts val="2500"/>
              <a:buFont typeface="Alfa Slab One"/>
              <a:buNone/>
              <a:defRPr sz="2500">
                <a:latin typeface="Alfa Slab One"/>
                <a:ea typeface="Alfa Slab One"/>
                <a:cs typeface="Alfa Slab One"/>
                <a:sym typeface="Alfa Slab One"/>
              </a:defRPr>
            </a:lvl9pPr>
          </a:lstStyle>
          <a:p/>
        </p:txBody>
      </p:sp>
      <p:sp>
        <p:nvSpPr>
          <p:cNvPr id="27" name="Google Shape;27;p5"/>
          <p:cNvSpPr txBox="1"/>
          <p:nvPr>
            <p:ph idx="3" type="subTitle"/>
          </p:nvPr>
        </p:nvSpPr>
        <p:spPr>
          <a:xfrm>
            <a:off x="1018575" y="2253888"/>
            <a:ext cx="2753400" cy="713400"/>
          </a:xfrm>
          <a:prstGeom prst="rect">
            <a:avLst/>
          </a:prstGeom>
        </p:spPr>
        <p:txBody>
          <a:bodyPr anchorCtr="0" anchor="ctr" bIns="36575" lIns="36575" spcFirstLastPara="1" rIns="36575" wrap="square" tIns="3657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 name="Google Shape;28;p5"/>
          <p:cNvSpPr txBox="1"/>
          <p:nvPr>
            <p:ph idx="4" type="subTitle"/>
          </p:nvPr>
        </p:nvSpPr>
        <p:spPr>
          <a:xfrm>
            <a:off x="5295875" y="2253888"/>
            <a:ext cx="2753400" cy="713400"/>
          </a:xfrm>
          <a:prstGeom prst="rect">
            <a:avLst/>
          </a:prstGeom>
        </p:spPr>
        <p:txBody>
          <a:bodyPr anchorCtr="0" anchor="ctr" bIns="36575" lIns="36575" spcFirstLastPara="1" rIns="36575" wrap="square" tIns="3657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 name="Google Shape;29;p5"/>
          <p:cNvSpPr txBox="1"/>
          <p:nvPr>
            <p:ph type="title"/>
          </p:nvPr>
        </p:nvSpPr>
        <p:spPr>
          <a:xfrm>
            <a:off x="720000" y="434175"/>
            <a:ext cx="7704000" cy="9564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accent1"/>
        </a:solidFill>
      </p:bgPr>
    </p:bg>
    <p:spTree>
      <p:nvGrpSpPr>
        <p:cNvPr id="212" name="Shape 212"/>
        <p:cNvGrpSpPr/>
        <p:nvPr/>
      </p:nvGrpSpPr>
      <p:grpSpPr>
        <a:xfrm>
          <a:off x="0" y="0"/>
          <a:ext cx="0" cy="0"/>
          <a:chOff x="0" y="0"/>
          <a:chExt cx="0" cy="0"/>
        </a:xfrm>
      </p:grpSpPr>
      <p:pic>
        <p:nvPicPr>
          <p:cNvPr id="213" name="Google Shape;213;p41"/>
          <p:cNvPicPr preferRelativeResize="0"/>
          <p:nvPr/>
        </p:nvPicPr>
        <p:blipFill>
          <a:blip r:embed="rId2">
            <a:alphaModFix amt="25000"/>
          </a:blip>
          <a:stretch>
            <a:fillRect/>
          </a:stretch>
        </p:blipFill>
        <p:spPr>
          <a:xfrm flipH="1">
            <a:off x="0" y="0"/>
            <a:ext cx="9144003" cy="5143501"/>
          </a:xfrm>
          <a:prstGeom prst="rect">
            <a:avLst/>
          </a:prstGeom>
          <a:noFill/>
          <a:ln>
            <a:noFill/>
          </a:ln>
        </p:spPr>
      </p:pic>
      <p:sp>
        <p:nvSpPr>
          <p:cNvPr id="214" name="Google Shape;214;p41"/>
          <p:cNvSpPr txBox="1"/>
          <p:nvPr>
            <p:ph type="ctrTitle"/>
          </p:nvPr>
        </p:nvSpPr>
        <p:spPr>
          <a:xfrm>
            <a:off x="701000" y="938350"/>
            <a:ext cx="4284000" cy="798900"/>
          </a:xfrm>
          <a:prstGeom prst="rect">
            <a:avLst/>
          </a:prstGeom>
        </p:spPr>
        <p:txBody>
          <a:bodyPr anchorCtr="0" anchor="t" bIns="36575" lIns="36575" spcFirstLastPara="1" rIns="36575" wrap="square" tIns="36575">
            <a:noAutofit/>
          </a:bodyPr>
          <a:lstStyle>
            <a:lvl1pPr lvl="0" rtl="0" algn="ctr">
              <a:spcBef>
                <a:spcPts val="0"/>
              </a:spcBef>
              <a:spcAft>
                <a:spcPts val="0"/>
              </a:spcAft>
              <a:buClr>
                <a:schemeClr val="dk1"/>
              </a:buClr>
              <a:buSzPts val="5200"/>
              <a:buNone/>
              <a:defRPr sz="5200">
                <a:solidFill>
                  <a:schemeClr val="dk1"/>
                </a:solidFill>
              </a:defRPr>
            </a:lvl1pPr>
            <a:lvl2pPr lvl="1" rtl="0" algn="ctr">
              <a:spcBef>
                <a:spcPts val="0"/>
              </a:spcBef>
              <a:spcAft>
                <a:spcPts val="0"/>
              </a:spcAft>
              <a:buClr>
                <a:schemeClr val="dk1"/>
              </a:buClr>
              <a:buSzPts val="5200"/>
              <a:buNone/>
              <a:defRPr sz="5200">
                <a:solidFill>
                  <a:schemeClr val="dk1"/>
                </a:solidFill>
              </a:defRPr>
            </a:lvl2pPr>
            <a:lvl3pPr lvl="2" rtl="0" algn="ctr">
              <a:spcBef>
                <a:spcPts val="0"/>
              </a:spcBef>
              <a:spcAft>
                <a:spcPts val="0"/>
              </a:spcAft>
              <a:buClr>
                <a:schemeClr val="dk1"/>
              </a:buClr>
              <a:buSzPts val="5200"/>
              <a:buNone/>
              <a:defRPr sz="5200">
                <a:solidFill>
                  <a:schemeClr val="dk1"/>
                </a:solidFill>
              </a:defRPr>
            </a:lvl3pPr>
            <a:lvl4pPr lvl="3" rtl="0" algn="ctr">
              <a:spcBef>
                <a:spcPts val="0"/>
              </a:spcBef>
              <a:spcAft>
                <a:spcPts val="0"/>
              </a:spcAft>
              <a:buClr>
                <a:schemeClr val="dk1"/>
              </a:buClr>
              <a:buSzPts val="5200"/>
              <a:buNone/>
              <a:defRPr sz="5200">
                <a:solidFill>
                  <a:schemeClr val="dk1"/>
                </a:solidFill>
              </a:defRPr>
            </a:lvl4pPr>
            <a:lvl5pPr lvl="4" rtl="0" algn="ctr">
              <a:spcBef>
                <a:spcPts val="0"/>
              </a:spcBef>
              <a:spcAft>
                <a:spcPts val="0"/>
              </a:spcAft>
              <a:buClr>
                <a:schemeClr val="dk1"/>
              </a:buClr>
              <a:buSzPts val="5200"/>
              <a:buNone/>
              <a:defRPr sz="5200">
                <a:solidFill>
                  <a:schemeClr val="dk1"/>
                </a:solidFill>
              </a:defRPr>
            </a:lvl5pPr>
            <a:lvl6pPr lvl="5" rtl="0" algn="ctr">
              <a:spcBef>
                <a:spcPts val="0"/>
              </a:spcBef>
              <a:spcAft>
                <a:spcPts val="0"/>
              </a:spcAft>
              <a:buClr>
                <a:schemeClr val="dk1"/>
              </a:buClr>
              <a:buSzPts val="5200"/>
              <a:buNone/>
              <a:defRPr sz="5200">
                <a:solidFill>
                  <a:schemeClr val="dk1"/>
                </a:solidFill>
              </a:defRPr>
            </a:lvl6pPr>
            <a:lvl7pPr lvl="6" rtl="0" algn="ctr">
              <a:spcBef>
                <a:spcPts val="0"/>
              </a:spcBef>
              <a:spcAft>
                <a:spcPts val="0"/>
              </a:spcAft>
              <a:buClr>
                <a:schemeClr val="dk1"/>
              </a:buClr>
              <a:buSzPts val="5200"/>
              <a:buNone/>
              <a:defRPr sz="5200">
                <a:solidFill>
                  <a:schemeClr val="dk1"/>
                </a:solidFill>
              </a:defRPr>
            </a:lvl7pPr>
            <a:lvl8pPr lvl="7" rtl="0" algn="ctr">
              <a:spcBef>
                <a:spcPts val="0"/>
              </a:spcBef>
              <a:spcAft>
                <a:spcPts val="0"/>
              </a:spcAft>
              <a:buClr>
                <a:schemeClr val="dk1"/>
              </a:buClr>
              <a:buSzPts val="5200"/>
              <a:buNone/>
              <a:defRPr sz="5200">
                <a:solidFill>
                  <a:schemeClr val="dk1"/>
                </a:solidFill>
              </a:defRPr>
            </a:lvl8pPr>
            <a:lvl9pPr lvl="8" rtl="0" algn="ctr">
              <a:spcBef>
                <a:spcPts val="0"/>
              </a:spcBef>
              <a:spcAft>
                <a:spcPts val="0"/>
              </a:spcAft>
              <a:buClr>
                <a:schemeClr val="dk1"/>
              </a:buClr>
              <a:buSzPts val="5200"/>
              <a:buNone/>
              <a:defRPr sz="5200">
                <a:solidFill>
                  <a:schemeClr val="dk1"/>
                </a:solidFill>
              </a:defRPr>
            </a:lvl9pPr>
          </a:lstStyle>
          <a:p/>
        </p:txBody>
      </p:sp>
      <p:sp>
        <p:nvSpPr>
          <p:cNvPr id="215" name="Google Shape;215;p41"/>
          <p:cNvSpPr txBox="1"/>
          <p:nvPr>
            <p:ph idx="1" type="subTitle"/>
          </p:nvPr>
        </p:nvSpPr>
        <p:spPr>
          <a:xfrm>
            <a:off x="1052725" y="3059150"/>
            <a:ext cx="3570900" cy="745200"/>
          </a:xfrm>
          <a:prstGeom prst="rect">
            <a:avLst/>
          </a:prstGeom>
        </p:spPr>
        <p:txBody>
          <a:bodyPr anchorCtr="0" anchor="t" bIns="36575" lIns="36575" spcFirstLastPara="1" rIns="36575" wrap="square" tIns="36575">
            <a:noAutofit/>
          </a:bodyPr>
          <a:lstStyle>
            <a:lvl1pPr lvl="0" rtl="0" algn="ctr">
              <a:lnSpc>
                <a:spcPct val="100000"/>
              </a:lnSpc>
              <a:spcBef>
                <a:spcPts val="0"/>
              </a:spcBef>
              <a:spcAft>
                <a:spcPts val="0"/>
              </a:spcAft>
              <a:buClr>
                <a:schemeClr val="dk1"/>
              </a:buClr>
              <a:buSzPts val="1400"/>
              <a:buNone/>
              <a:defRPr>
                <a:solidFill>
                  <a:schemeClr val="dk1"/>
                </a:solidFill>
              </a:defRPr>
            </a:lvl1pPr>
            <a:lvl2pPr lvl="1" rtl="0" algn="ctr">
              <a:lnSpc>
                <a:spcPct val="100000"/>
              </a:lnSpc>
              <a:spcBef>
                <a:spcPts val="0"/>
              </a:spcBef>
              <a:spcAft>
                <a:spcPts val="0"/>
              </a:spcAft>
              <a:buClr>
                <a:schemeClr val="dk1"/>
              </a:buClr>
              <a:buSzPts val="1800"/>
              <a:buNone/>
              <a:defRPr sz="1800">
                <a:solidFill>
                  <a:schemeClr val="dk1"/>
                </a:solidFill>
              </a:defRPr>
            </a:lvl2pPr>
            <a:lvl3pPr lvl="2" rtl="0" algn="ctr">
              <a:lnSpc>
                <a:spcPct val="100000"/>
              </a:lnSpc>
              <a:spcBef>
                <a:spcPts val="0"/>
              </a:spcBef>
              <a:spcAft>
                <a:spcPts val="0"/>
              </a:spcAft>
              <a:buClr>
                <a:schemeClr val="dk1"/>
              </a:buClr>
              <a:buSzPts val="1800"/>
              <a:buNone/>
              <a:defRPr sz="1800">
                <a:solidFill>
                  <a:schemeClr val="dk1"/>
                </a:solidFill>
              </a:defRPr>
            </a:lvl3pPr>
            <a:lvl4pPr lvl="3" rtl="0" algn="ctr">
              <a:lnSpc>
                <a:spcPct val="100000"/>
              </a:lnSpc>
              <a:spcBef>
                <a:spcPts val="0"/>
              </a:spcBef>
              <a:spcAft>
                <a:spcPts val="0"/>
              </a:spcAft>
              <a:buClr>
                <a:schemeClr val="dk1"/>
              </a:buClr>
              <a:buSzPts val="1800"/>
              <a:buNone/>
              <a:defRPr sz="1800">
                <a:solidFill>
                  <a:schemeClr val="dk1"/>
                </a:solidFill>
              </a:defRPr>
            </a:lvl4pPr>
            <a:lvl5pPr lvl="4" rtl="0" algn="ctr">
              <a:lnSpc>
                <a:spcPct val="100000"/>
              </a:lnSpc>
              <a:spcBef>
                <a:spcPts val="0"/>
              </a:spcBef>
              <a:spcAft>
                <a:spcPts val="0"/>
              </a:spcAft>
              <a:buClr>
                <a:schemeClr val="dk1"/>
              </a:buClr>
              <a:buSzPts val="1800"/>
              <a:buNone/>
              <a:defRPr sz="1800">
                <a:solidFill>
                  <a:schemeClr val="dk1"/>
                </a:solidFill>
              </a:defRPr>
            </a:lvl5pPr>
            <a:lvl6pPr lvl="5" rtl="0" algn="ctr">
              <a:lnSpc>
                <a:spcPct val="100000"/>
              </a:lnSpc>
              <a:spcBef>
                <a:spcPts val="0"/>
              </a:spcBef>
              <a:spcAft>
                <a:spcPts val="0"/>
              </a:spcAft>
              <a:buClr>
                <a:schemeClr val="dk1"/>
              </a:buClr>
              <a:buSzPts val="1800"/>
              <a:buNone/>
              <a:defRPr sz="1800">
                <a:solidFill>
                  <a:schemeClr val="dk1"/>
                </a:solidFill>
              </a:defRPr>
            </a:lvl6pPr>
            <a:lvl7pPr lvl="6" rtl="0" algn="ctr">
              <a:lnSpc>
                <a:spcPct val="100000"/>
              </a:lnSpc>
              <a:spcBef>
                <a:spcPts val="0"/>
              </a:spcBef>
              <a:spcAft>
                <a:spcPts val="0"/>
              </a:spcAft>
              <a:buClr>
                <a:schemeClr val="dk1"/>
              </a:buClr>
              <a:buSzPts val="1800"/>
              <a:buNone/>
              <a:defRPr sz="1800">
                <a:solidFill>
                  <a:schemeClr val="dk1"/>
                </a:solidFill>
              </a:defRPr>
            </a:lvl7pPr>
            <a:lvl8pPr lvl="7" rtl="0" algn="ctr">
              <a:lnSpc>
                <a:spcPct val="100000"/>
              </a:lnSpc>
              <a:spcBef>
                <a:spcPts val="0"/>
              </a:spcBef>
              <a:spcAft>
                <a:spcPts val="0"/>
              </a:spcAft>
              <a:buClr>
                <a:schemeClr val="dk1"/>
              </a:buClr>
              <a:buSzPts val="1800"/>
              <a:buNone/>
              <a:defRPr sz="1800">
                <a:solidFill>
                  <a:schemeClr val="dk1"/>
                </a:solidFill>
              </a:defRPr>
            </a:lvl8pPr>
            <a:lvl9pPr lvl="8" rtl="0" algn="ctr">
              <a:lnSpc>
                <a:spcPct val="100000"/>
              </a:lnSpc>
              <a:spcBef>
                <a:spcPts val="0"/>
              </a:spcBef>
              <a:spcAft>
                <a:spcPts val="0"/>
              </a:spcAft>
              <a:buClr>
                <a:schemeClr val="dk1"/>
              </a:buClr>
              <a:buSzPts val="1800"/>
              <a:buNone/>
              <a:defRPr sz="1800">
                <a:solidFill>
                  <a:schemeClr val="dk1"/>
                </a:solidFill>
              </a:defRPr>
            </a:lvl9pPr>
          </a:lstStyle>
          <a:p/>
        </p:txBody>
      </p:sp>
      <p:sp>
        <p:nvSpPr>
          <p:cNvPr id="216" name="Google Shape;216;p41"/>
          <p:cNvSpPr txBox="1"/>
          <p:nvPr>
            <p:ph idx="2" type="subTitle"/>
          </p:nvPr>
        </p:nvSpPr>
        <p:spPr>
          <a:xfrm>
            <a:off x="1385150" y="2031988"/>
            <a:ext cx="2915700" cy="558900"/>
          </a:xfrm>
          <a:prstGeom prst="rect">
            <a:avLst/>
          </a:prstGeom>
        </p:spPr>
        <p:txBody>
          <a:bodyPr anchorCtr="0" anchor="ctr" bIns="36575" lIns="36575" spcFirstLastPara="1" rIns="36575" wrap="square" tIns="36575">
            <a:noAutofit/>
          </a:bodyPr>
          <a:lstStyle>
            <a:lvl1pPr lvl="0" rtl="0" algn="ctr">
              <a:lnSpc>
                <a:spcPct val="100000"/>
              </a:lnSpc>
              <a:spcBef>
                <a:spcPts val="0"/>
              </a:spcBef>
              <a:spcAft>
                <a:spcPts val="0"/>
              </a:spcAft>
              <a:buClr>
                <a:schemeClr val="dk1"/>
              </a:buClr>
              <a:buSzPts val="1400"/>
              <a:buNone/>
              <a:defRPr sz="1600"/>
            </a:lvl1pPr>
            <a:lvl2pPr lvl="1" rtl="0" algn="ctr">
              <a:lnSpc>
                <a:spcPct val="100000"/>
              </a:lnSpc>
              <a:spcBef>
                <a:spcPts val="0"/>
              </a:spcBef>
              <a:spcAft>
                <a:spcPts val="0"/>
              </a:spcAft>
              <a:buClr>
                <a:schemeClr val="dk1"/>
              </a:buClr>
              <a:buSzPts val="1800"/>
              <a:buNone/>
              <a:defRPr sz="1800">
                <a:solidFill>
                  <a:schemeClr val="dk1"/>
                </a:solidFill>
              </a:defRPr>
            </a:lvl2pPr>
            <a:lvl3pPr lvl="2" rtl="0" algn="ctr">
              <a:lnSpc>
                <a:spcPct val="100000"/>
              </a:lnSpc>
              <a:spcBef>
                <a:spcPts val="0"/>
              </a:spcBef>
              <a:spcAft>
                <a:spcPts val="0"/>
              </a:spcAft>
              <a:buClr>
                <a:schemeClr val="dk1"/>
              </a:buClr>
              <a:buSzPts val="1800"/>
              <a:buNone/>
              <a:defRPr sz="1800">
                <a:solidFill>
                  <a:schemeClr val="dk1"/>
                </a:solidFill>
              </a:defRPr>
            </a:lvl3pPr>
            <a:lvl4pPr lvl="3" rtl="0" algn="ctr">
              <a:lnSpc>
                <a:spcPct val="100000"/>
              </a:lnSpc>
              <a:spcBef>
                <a:spcPts val="0"/>
              </a:spcBef>
              <a:spcAft>
                <a:spcPts val="0"/>
              </a:spcAft>
              <a:buClr>
                <a:schemeClr val="dk1"/>
              </a:buClr>
              <a:buSzPts val="1800"/>
              <a:buNone/>
              <a:defRPr sz="1800">
                <a:solidFill>
                  <a:schemeClr val="dk1"/>
                </a:solidFill>
              </a:defRPr>
            </a:lvl4pPr>
            <a:lvl5pPr lvl="4" rtl="0" algn="ctr">
              <a:lnSpc>
                <a:spcPct val="100000"/>
              </a:lnSpc>
              <a:spcBef>
                <a:spcPts val="0"/>
              </a:spcBef>
              <a:spcAft>
                <a:spcPts val="0"/>
              </a:spcAft>
              <a:buClr>
                <a:schemeClr val="dk1"/>
              </a:buClr>
              <a:buSzPts val="1800"/>
              <a:buNone/>
              <a:defRPr sz="1800">
                <a:solidFill>
                  <a:schemeClr val="dk1"/>
                </a:solidFill>
              </a:defRPr>
            </a:lvl5pPr>
            <a:lvl6pPr lvl="5" rtl="0" algn="ctr">
              <a:lnSpc>
                <a:spcPct val="100000"/>
              </a:lnSpc>
              <a:spcBef>
                <a:spcPts val="0"/>
              </a:spcBef>
              <a:spcAft>
                <a:spcPts val="0"/>
              </a:spcAft>
              <a:buClr>
                <a:schemeClr val="dk1"/>
              </a:buClr>
              <a:buSzPts val="1800"/>
              <a:buNone/>
              <a:defRPr sz="1800">
                <a:solidFill>
                  <a:schemeClr val="dk1"/>
                </a:solidFill>
              </a:defRPr>
            </a:lvl6pPr>
            <a:lvl7pPr lvl="6" rtl="0" algn="ctr">
              <a:lnSpc>
                <a:spcPct val="100000"/>
              </a:lnSpc>
              <a:spcBef>
                <a:spcPts val="0"/>
              </a:spcBef>
              <a:spcAft>
                <a:spcPts val="0"/>
              </a:spcAft>
              <a:buClr>
                <a:schemeClr val="dk1"/>
              </a:buClr>
              <a:buSzPts val="1800"/>
              <a:buNone/>
              <a:defRPr sz="1800">
                <a:solidFill>
                  <a:schemeClr val="dk1"/>
                </a:solidFill>
              </a:defRPr>
            </a:lvl7pPr>
            <a:lvl8pPr lvl="7" rtl="0" algn="ctr">
              <a:lnSpc>
                <a:spcPct val="100000"/>
              </a:lnSpc>
              <a:spcBef>
                <a:spcPts val="0"/>
              </a:spcBef>
              <a:spcAft>
                <a:spcPts val="0"/>
              </a:spcAft>
              <a:buClr>
                <a:schemeClr val="dk1"/>
              </a:buClr>
              <a:buSzPts val="1800"/>
              <a:buNone/>
              <a:defRPr sz="1800">
                <a:solidFill>
                  <a:schemeClr val="dk1"/>
                </a:solidFill>
              </a:defRPr>
            </a:lvl8pPr>
            <a:lvl9pPr lvl="8" rtl="0" algn="ctr">
              <a:lnSpc>
                <a:spcPct val="100000"/>
              </a:lnSpc>
              <a:spcBef>
                <a:spcPts val="0"/>
              </a:spcBef>
              <a:spcAft>
                <a:spcPts val="0"/>
              </a:spcAft>
              <a:buClr>
                <a:schemeClr val="dk1"/>
              </a:buClr>
              <a:buSzPts val="1800"/>
              <a:buNone/>
              <a:defRPr sz="1800">
                <a:solidFill>
                  <a:schemeClr val="dk1"/>
                </a:solidFill>
              </a:defRPr>
            </a:lvl9pPr>
          </a:lstStyle>
          <a:p/>
        </p:txBody>
      </p:sp>
      <p:sp>
        <p:nvSpPr>
          <p:cNvPr id="217" name="Google Shape;217;p41"/>
          <p:cNvSpPr txBox="1"/>
          <p:nvPr/>
        </p:nvSpPr>
        <p:spPr>
          <a:xfrm>
            <a:off x="906025" y="4122950"/>
            <a:ext cx="3864300" cy="431100"/>
          </a:xfrm>
          <a:prstGeom prst="rect">
            <a:avLst/>
          </a:prstGeom>
          <a:noFill/>
          <a:ln>
            <a:noFill/>
          </a:ln>
        </p:spPr>
        <p:txBody>
          <a:bodyPr anchorCtr="0" anchor="ctr" bIns="91425" lIns="91425" spcFirstLastPara="1" rIns="91425" wrap="square" tIns="91425">
            <a:spAutoFit/>
          </a:bodyPr>
          <a:lstStyle/>
          <a:p>
            <a:pPr indent="0" lvl="0" marL="0" marR="0" rtl="0" algn="ctr">
              <a:lnSpc>
                <a:spcPct val="100000"/>
              </a:lnSpc>
              <a:spcBef>
                <a:spcPts val="0"/>
              </a:spcBef>
              <a:spcAft>
                <a:spcPts val="0"/>
              </a:spcAft>
              <a:buNone/>
            </a:pPr>
            <a:r>
              <a:rPr lang="en" sz="800">
                <a:solidFill>
                  <a:schemeClr val="dk1"/>
                </a:solidFill>
                <a:latin typeface="Montserrat Medium"/>
                <a:ea typeface="Montserrat Medium"/>
                <a:cs typeface="Montserrat Medium"/>
                <a:sym typeface="Montserrat Medium"/>
              </a:rPr>
              <a:t>CREDITS: This presentation template was created by </a:t>
            </a:r>
            <a:r>
              <a:rPr b="1" lang="en" sz="8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Slidesgo</a:t>
            </a:r>
            <a:r>
              <a:rPr lang="en" sz="800">
                <a:solidFill>
                  <a:schemeClr val="dk1"/>
                </a:solidFill>
                <a:latin typeface="Montserrat Medium"/>
                <a:ea typeface="Montserrat Medium"/>
                <a:cs typeface="Montserrat Medium"/>
                <a:sym typeface="Montserrat Medium"/>
              </a:rPr>
              <a:t>, including icons by </a:t>
            </a:r>
            <a:r>
              <a:rPr b="1" lang="en" sz="8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Flaticon</a:t>
            </a:r>
            <a:r>
              <a:rPr lang="en" sz="800">
                <a:solidFill>
                  <a:schemeClr val="dk1"/>
                </a:solidFill>
                <a:latin typeface="Montserrat Medium"/>
                <a:ea typeface="Montserrat Medium"/>
                <a:cs typeface="Montserrat Medium"/>
                <a:sym typeface="Montserrat Medium"/>
              </a:rPr>
              <a:t>, infographics &amp; images by </a:t>
            </a:r>
            <a:r>
              <a:rPr b="1" lang="en" sz="800">
                <a:solidFill>
                  <a:schemeClr val="dk1"/>
                </a:solidFill>
                <a:uFill>
                  <a:noFill/>
                </a:uFill>
                <a:latin typeface="Montserrat"/>
                <a:ea typeface="Montserrat"/>
                <a:cs typeface="Montserrat"/>
                <a:sym typeface="Montserrat"/>
                <a:hlinkClick r:id="rId5">
                  <a:extLst>
                    <a:ext uri="{A12FA001-AC4F-418D-AE19-62706E023703}">
                      <ahyp:hlinkClr val="tx"/>
                    </a:ext>
                  </a:extLst>
                </a:hlinkClick>
              </a:rPr>
              <a:t>Freepik</a:t>
            </a:r>
            <a:endParaRPr sz="800">
              <a:solidFill>
                <a:schemeClr val="dk1"/>
              </a:solidFill>
              <a:latin typeface="Montserrat Medium"/>
              <a:ea typeface="Montserrat Medium"/>
              <a:cs typeface="Montserrat Medium"/>
              <a:sym typeface="Montserrat Medium"/>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18" name="Shape 218"/>
        <p:cNvGrpSpPr/>
        <p:nvPr/>
      </p:nvGrpSpPr>
      <p:grpSpPr>
        <a:xfrm>
          <a:off x="0" y="0"/>
          <a:ext cx="0" cy="0"/>
          <a:chOff x="0" y="0"/>
          <a:chExt cx="0" cy="0"/>
        </a:xfrm>
      </p:grpSpPr>
      <p:pic>
        <p:nvPicPr>
          <p:cNvPr id="219" name="Google Shape;219;p42"/>
          <p:cNvPicPr preferRelativeResize="0"/>
          <p:nvPr/>
        </p:nvPicPr>
        <p:blipFill>
          <a:blip r:embed="rId2">
            <a:alphaModFix amt="78000"/>
          </a:blip>
          <a:stretch>
            <a:fillRect/>
          </a:stretch>
        </p:blipFill>
        <p:spPr>
          <a:xfrm>
            <a:off x="0" y="0"/>
            <a:ext cx="9144003" cy="5143501"/>
          </a:xfrm>
          <a:prstGeom prst="rect">
            <a:avLst/>
          </a:prstGeom>
          <a:noFill/>
          <a:ln>
            <a:noFill/>
          </a:ln>
        </p:spPr>
      </p:pic>
      <p:grpSp>
        <p:nvGrpSpPr>
          <p:cNvPr id="220" name="Google Shape;220;p42"/>
          <p:cNvGrpSpPr/>
          <p:nvPr/>
        </p:nvGrpSpPr>
        <p:grpSpPr>
          <a:xfrm>
            <a:off x="6215323" y="535000"/>
            <a:ext cx="2604902" cy="4608600"/>
            <a:chOff x="6215323" y="535000"/>
            <a:chExt cx="2604902" cy="4608600"/>
          </a:xfrm>
        </p:grpSpPr>
        <p:sp>
          <p:nvSpPr>
            <p:cNvPr id="221" name="Google Shape;221;p42"/>
            <p:cNvSpPr/>
            <p:nvPr/>
          </p:nvSpPr>
          <p:spPr>
            <a:xfrm rot="-5400000">
              <a:off x="7596075" y="1714575"/>
              <a:ext cx="123900" cy="230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2"/>
            <p:cNvSpPr/>
            <p:nvPr/>
          </p:nvSpPr>
          <p:spPr>
            <a:xfrm rot="-5400000">
              <a:off x="6555525" y="2755125"/>
              <a:ext cx="123900" cy="223800"/>
            </a:xfrm>
            <a:prstGeom prst="rect">
              <a:avLst/>
            </a:pr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2"/>
            <p:cNvSpPr/>
            <p:nvPr/>
          </p:nvSpPr>
          <p:spPr>
            <a:xfrm rot="-5400000">
              <a:off x="8646375" y="2755125"/>
              <a:ext cx="123900" cy="223800"/>
            </a:xfrm>
            <a:prstGeom prst="rect">
              <a:avLst/>
            </a:pr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2"/>
            <p:cNvSpPr/>
            <p:nvPr/>
          </p:nvSpPr>
          <p:spPr>
            <a:xfrm>
              <a:off x="8696325" y="543600"/>
              <a:ext cx="123900" cy="459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2"/>
            <p:cNvSpPr/>
            <p:nvPr/>
          </p:nvSpPr>
          <p:spPr>
            <a:xfrm>
              <a:off x="6505575" y="535000"/>
              <a:ext cx="123900" cy="4608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42"/>
            <p:cNvGrpSpPr/>
            <p:nvPr/>
          </p:nvGrpSpPr>
          <p:grpSpPr>
            <a:xfrm>
              <a:off x="6215323" y="709602"/>
              <a:ext cx="1789400" cy="1681138"/>
              <a:chOff x="-1147275" y="833450"/>
              <a:chExt cx="1351000" cy="1269550"/>
            </a:xfrm>
          </p:grpSpPr>
          <p:sp>
            <p:nvSpPr>
              <p:cNvPr id="227" name="Google Shape;227;p42"/>
              <p:cNvSpPr/>
              <p:nvPr/>
            </p:nvSpPr>
            <p:spPr>
              <a:xfrm>
                <a:off x="-1147275" y="833450"/>
                <a:ext cx="1351000" cy="1269550"/>
              </a:xfrm>
              <a:custGeom>
                <a:rect b="b" l="l" r="r" t="t"/>
                <a:pathLst>
                  <a:path extrusionOk="0" h="50782" w="54040">
                    <a:moveTo>
                      <a:pt x="43150" y="1"/>
                    </a:moveTo>
                    <a:cubicBezTo>
                      <a:pt x="35114" y="1"/>
                      <a:pt x="22646" y="3136"/>
                      <a:pt x="13705" y="12119"/>
                    </a:cubicBezTo>
                    <a:cubicBezTo>
                      <a:pt x="627" y="25181"/>
                      <a:pt x="0" y="45708"/>
                      <a:pt x="3304" y="49088"/>
                    </a:cubicBezTo>
                    <a:cubicBezTo>
                      <a:pt x="4365" y="50130"/>
                      <a:pt x="7114" y="50781"/>
                      <a:pt x="10791" y="50781"/>
                    </a:cubicBezTo>
                    <a:cubicBezTo>
                      <a:pt x="18832" y="50781"/>
                      <a:pt x="31310" y="47666"/>
                      <a:pt x="40274" y="38703"/>
                    </a:cubicBezTo>
                    <a:cubicBezTo>
                      <a:pt x="53336" y="25640"/>
                      <a:pt x="54040" y="5052"/>
                      <a:pt x="50659" y="1733"/>
                    </a:cubicBezTo>
                    <a:cubicBezTo>
                      <a:pt x="49617" y="667"/>
                      <a:pt x="46854" y="1"/>
                      <a:pt x="431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8" name="Google Shape;228;p42"/>
              <p:cNvSpPr/>
              <p:nvPr/>
            </p:nvSpPr>
            <p:spPr>
              <a:xfrm>
                <a:off x="-1147275" y="833450"/>
                <a:ext cx="1273000" cy="1231825"/>
              </a:xfrm>
              <a:custGeom>
                <a:rect b="b" l="l" r="r" t="t"/>
                <a:pathLst>
                  <a:path extrusionOk="0" h="49273" w="50920">
                    <a:moveTo>
                      <a:pt x="43150" y="1"/>
                    </a:moveTo>
                    <a:cubicBezTo>
                      <a:pt x="35114" y="1"/>
                      <a:pt x="22646" y="3136"/>
                      <a:pt x="13705" y="12119"/>
                    </a:cubicBezTo>
                    <a:cubicBezTo>
                      <a:pt x="627" y="25181"/>
                      <a:pt x="0" y="45708"/>
                      <a:pt x="3304" y="49088"/>
                    </a:cubicBezTo>
                    <a:cubicBezTo>
                      <a:pt x="3442" y="49150"/>
                      <a:pt x="3503" y="49211"/>
                      <a:pt x="3564" y="49272"/>
                    </a:cubicBezTo>
                    <a:cubicBezTo>
                      <a:pt x="1270" y="46029"/>
                      <a:pt x="4207" y="28179"/>
                      <a:pt x="17009" y="15377"/>
                    </a:cubicBezTo>
                    <a:cubicBezTo>
                      <a:pt x="27170" y="5216"/>
                      <a:pt x="40593" y="1256"/>
                      <a:pt x="47280" y="1256"/>
                    </a:cubicBezTo>
                    <a:cubicBezTo>
                      <a:pt x="48988" y="1256"/>
                      <a:pt x="50257" y="1514"/>
                      <a:pt x="50919" y="1993"/>
                    </a:cubicBezTo>
                    <a:cubicBezTo>
                      <a:pt x="50858" y="1856"/>
                      <a:pt x="50720" y="1794"/>
                      <a:pt x="50659" y="1733"/>
                    </a:cubicBezTo>
                    <a:cubicBezTo>
                      <a:pt x="49617" y="667"/>
                      <a:pt x="46854" y="1"/>
                      <a:pt x="43150" y="1"/>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9" name="Google Shape;229;p42"/>
              <p:cNvSpPr/>
              <p:nvPr/>
            </p:nvSpPr>
            <p:spPr>
              <a:xfrm>
                <a:off x="-376375" y="848100"/>
                <a:ext cx="524275" cy="524275"/>
              </a:xfrm>
              <a:custGeom>
                <a:rect b="b" l="l" r="r" t="t"/>
                <a:pathLst>
                  <a:path extrusionOk="0" h="20971" w="20971">
                    <a:moveTo>
                      <a:pt x="5935" y="0"/>
                    </a:moveTo>
                    <a:cubicBezTo>
                      <a:pt x="4023" y="321"/>
                      <a:pt x="2050" y="765"/>
                      <a:pt x="0" y="1407"/>
                    </a:cubicBezTo>
                    <a:lnTo>
                      <a:pt x="19579" y="20970"/>
                    </a:lnTo>
                    <a:cubicBezTo>
                      <a:pt x="20206" y="18936"/>
                      <a:pt x="20649" y="16948"/>
                      <a:pt x="20970" y="15036"/>
                    </a:cubicBezTo>
                    <a:lnTo>
                      <a:pt x="5935" y="0"/>
                    </a:lnTo>
                    <a:close/>
                  </a:path>
                </a:pathLst>
              </a:custGeom>
              <a:solidFill>
                <a:srgbClr val="F2F2F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0" name="Google Shape;230;p42"/>
              <p:cNvSpPr/>
              <p:nvPr/>
            </p:nvSpPr>
            <p:spPr>
              <a:xfrm>
                <a:off x="-1091450" y="1565075"/>
                <a:ext cx="522375" cy="522750"/>
              </a:xfrm>
              <a:custGeom>
                <a:rect b="b" l="l" r="r" t="t"/>
                <a:pathLst>
                  <a:path extrusionOk="0" h="20910" w="20895">
                    <a:moveTo>
                      <a:pt x="1392" y="0"/>
                    </a:moveTo>
                    <a:cubicBezTo>
                      <a:pt x="765" y="2035"/>
                      <a:pt x="306" y="4023"/>
                      <a:pt x="0" y="5859"/>
                    </a:cubicBezTo>
                    <a:lnTo>
                      <a:pt x="14975" y="20909"/>
                    </a:lnTo>
                    <a:cubicBezTo>
                      <a:pt x="16887" y="20588"/>
                      <a:pt x="18860" y="20145"/>
                      <a:pt x="20894" y="19502"/>
                    </a:cubicBezTo>
                    <a:lnTo>
                      <a:pt x="1392" y="0"/>
                    </a:lnTo>
                    <a:close/>
                  </a:path>
                </a:pathLst>
              </a:custGeom>
              <a:solidFill>
                <a:srgbClr val="F2F2F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1" name="Google Shape;231;p42"/>
              <p:cNvSpPr/>
              <p:nvPr/>
            </p:nvSpPr>
            <p:spPr>
              <a:xfrm>
                <a:off x="-1070800" y="1565075"/>
                <a:ext cx="501725" cy="502100"/>
              </a:xfrm>
              <a:custGeom>
                <a:rect b="b" l="l" r="r" t="t"/>
                <a:pathLst>
                  <a:path extrusionOk="0" h="20084" w="20069">
                    <a:moveTo>
                      <a:pt x="566" y="0"/>
                    </a:moveTo>
                    <a:cubicBezTo>
                      <a:pt x="322" y="643"/>
                      <a:pt x="123" y="1346"/>
                      <a:pt x="0" y="1973"/>
                    </a:cubicBezTo>
                    <a:lnTo>
                      <a:pt x="18034" y="20084"/>
                    </a:lnTo>
                    <a:cubicBezTo>
                      <a:pt x="18737" y="19885"/>
                      <a:pt x="19441" y="19762"/>
                      <a:pt x="20068" y="19502"/>
                    </a:cubicBezTo>
                    <a:lnTo>
                      <a:pt x="566" y="0"/>
                    </a:ln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2" name="Google Shape;232;p42"/>
              <p:cNvSpPr/>
              <p:nvPr/>
            </p:nvSpPr>
            <p:spPr>
              <a:xfrm>
                <a:off x="-376375" y="868750"/>
                <a:ext cx="503625" cy="503625"/>
              </a:xfrm>
              <a:custGeom>
                <a:rect b="b" l="l" r="r" t="t"/>
                <a:pathLst>
                  <a:path extrusionOk="0" h="20145" w="20145">
                    <a:moveTo>
                      <a:pt x="2050" y="0"/>
                    </a:moveTo>
                    <a:cubicBezTo>
                      <a:pt x="1407" y="199"/>
                      <a:pt x="704" y="382"/>
                      <a:pt x="0" y="581"/>
                    </a:cubicBezTo>
                    <a:lnTo>
                      <a:pt x="19579" y="20144"/>
                    </a:lnTo>
                    <a:cubicBezTo>
                      <a:pt x="19762" y="19441"/>
                      <a:pt x="19961" y="18737"/>
                      <a:pt x="20145" y="18110"/>
                    </a:cubicBezTo>
                    <a:lnTo>
                      <a:pt x="2050" y="0"/>
                    </a:ln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3" name="Google Shape;233;p42"/>
              <p:cNvSpPr/>
              <p:nvPr/>
            </p:nvSpPr>
            <p:spPr>
              <a:xfrm>
                <a:off x="-722075" y="1220625"/>
                <a:ext cx="500575" cy="495025"/>
              </a:xfrm>
              <a:custGeom>
                <a:rect b="b" l="l" r="r" t="t"/>
                <a:pathLst>
                  <a:path extrusionOk="0" h="19801" w="20023">
                    <a:moveTo>
                      <a:pt x="18776" y="1"/>
                    </a:moveTo>
                    <a:cubicBezTo>
                      <a:pt x="18497" y="1"/>
                      <a:pt x="18226" y="112"/>
                      <a:pt x="18034" y="333"/>
                    </a:cubicBezTo>
                    <a:lnTo>
                      <a:pt x="16383" y="1985"/>
                    </a:lnTo>
                    <a:lnTo>
                      <a:pt x="15235" y="838"/>
                    </a:lnTo>
                    <a:cubicBezTo>
                      <a:pt x="15014" y="616"/>
                      <a:pt x="14727" y="506"/>
                      <a:pt x="14440" y="506"/>
                    </a:cubicBezTo>
                    <a:cubicBezTo>
                      <a:pt x="14153" y="506"/>
                      <a:pt x="13866" y="616"/>
                      <a:pt x="13645" y="838"/>
                    </a:cubicBezTo>
                    <a:cubicBezTo>
                      <a:pt x="13201" y="1282"/>
                      <a:pt x="13201" y="1985"/>
                      <a:pt x="13645" y="2368"/>
                    </a:cubicBezTo>
                    <a:lnTo>
                      <a:pt x="14792" y="3515"/>
                    </a:lnTo>
                    <a:lnTo>
                      <a:pt x="12115" y="6192"/>
                    </a:lnTo>
                    <a:lnTo>
                      <a:pt x="10968" y="5045"/>
                    </a:lnTo>
                    <a:cubicBezTo>
                      <a:pt x="10746" y="4853"/>
                      <a:pt x="10459" y="4758"/>
                      <a:pt x="10180" y="4758"/>
                    </a:cubicBezTo>
                    <a:cubicBezTo>
                      <a:pt x="9901" y="4758"/>
                      <a:pt x="9630" y="4853"/>
                      <a:pt x="9438" y="5045"/>
                    </a:cubicBezTo>
                    <a:cubicBezTo>
                      <a:pt x="8995" y="5488"/>
                      <a:pt x="8995" y="6192"/>
                      <a:pt x="9438" y="6635"/>
                    </a:cubicBezTo>
                    <a:lnTo>
                      <a:pt x="10524" y="7782"/>
                    </a:lnTo>
                    <a:lnTo>
                      <a:pt x="7848" y="10459"/>
                    </a:lnTo>
                    <a:lnTo>
                      <a:pt x="6762" y="9312"/>
                    </a:lnTo>
                    <a:cubicBezTo>
                      <a:pt x="6540" y="9090"/>
                      <a:pt x="6253" y="8979"/>
                      <a:pt x="5966" y="8979"/>
                    </a:cubicBezTo>
                    <a:cubicBezTo>
                      <a:pt x="5679" y="8979"/>
                      <a:pt x="5393" y="9090"/>
                      <a:pt x="5171" y="9312"/>
                    </a:cubicBezTo>
                    <a:cubicBezTo>
                      <a:pt x="4727" y="9771"/>
                      <a:pt x="4727" y="10459"/>
                      <a:pt x="5171" y="10918"/>
                    </a:cubicBezTo>
                    <a:lnTo>
                      <a:pt x="6318" y="11989"/>
                    </a:lnTo>
                    <a:lnTo>
                      <a:pt x="3641" y="14665"/>
                    </a:lnTo>
                    <a:lnTo>
                      <a:pt x="2494" y="13595"/>
                    </a:lnTo>
                    <a:cubicBezTo>
                      <a:pt x="2272" y="13365"/>
                      <a:pt x="1986" y="13251"/>
                      <a:pt x="1699" y="13251"/>
                    </a:cubicBezTo>
                    <a:cubicBezTo>
                      <a:pt x="1412" y="13251"/>
                      <a:pt x="1125" y="13365"/>
                      <a:pt x="903" y="13595"/>
                    </a:cubicBezTo>
                    <a:cubicBezTo>
                      <a:pt x="521" y="13977"/>
                      <a:pt x="521" y="14665"/>
                      <a:pt x="903" y="15124"/>
                    </a:cubicBezTo>
                    <a:lnTo>
                      <a:pt x="2051" y="16272"/>
                    </a:lnTo>
                    <a:lnTo>
                      <a:pt x="383" y="17923"/>
                    </a:lnTo>
                    <a:cubicBezTo>
                      <a:pt x="1" y="18367"/>
                      <a:pt x="1" y="19071"/>
                      <a:pt x="383" y="19514"/>
                    </a:cubicBezTo>
                    <a:cubicBezTo>
                      <a:pt x="605" y="19705"/>
                      <a:pt x="892" y="19801"/>
                      <a:pt x="1179" y="19801"/>
                    </a:cubicBezTo>
                    <a:cubicBezTo>
                      <a:pt x="1466" y="19801"/>
                      <a:pt x="1752" y="19705"/>
                      <a:pt x="1974" y="19514"/>
                    </a:cubicBezTo>
                    <a:lnTo>
                      <a:pt x="3641" y="17862"/>
                    </a:lnTo>
                    <a:lnTo>
                      <a:pt x="4911" y="19132"/>
                    </a:lnTo>
                    <a:cubicBezTo>
                      <a:pt x="5133" y="19354"/>
                      <a:pt x="5419" y="19464"/>
                      <a:pt x="5706" y="19464"/>
                    </a:cubicBezTo>
                    <a:cubicBezTo>
                      <a:pt x="5993" y="19464"/>
                      <a:pt x="6280" y="19354"/>
                      <a:pt x="6502" y="19132"/>
                    </a:cubicBezTo>
                    <a:cubicBezTo>
                      <a:pt x="6884" y="18688"/>
                      <a:pt x="6884" y="17985"/>
                      <a:pt x="6502" y="17541"/>
                    </a:cubicBezTo>
                    <a:lnTo>
                      <a:pt x="5232" y="16272"/>
                    </a:lnTo>
                    <a:lnTo>
                      <a:pt x="7848" y="13595"/>
                    </a:lnTo>
                    <a:lnTo>
                      <a:pt x="9178" y="14864"/>
                    </a:lnTo>
                    <a:cubicBezTo>
                      <a:pt x="9370" y="15086"/>
                      <a:pt x="9641" y="15197"/>
                      <a:pt x="9920" y="15197"/>
                    </a:cubicBezTo>
                    <a:cubicBezTo>
                      <a:pt x="10199" y="15197"/>
                      <a:pt x="10486" y="15086"/>
                      <a:pt x="10708" y="14864"/>
                    </a:cubicBezTo>
                    <a:cubicBezTo>
                      <a:pt x="11151" y="14421"/>
                      <a:pt x="11151" y="13717"/>
                      <a:pt x="10708" y="13335"/>
                    </a:cubicBezTo>
                    <a:lnTo>
                      <a:pt x="9438" y="11989"/>
                    </a:lnTo>
                    <a:lnTo>
                      <a:pt x="12115" y="9389"/>
                    </a:lnTo>
                    <a:lnTo>
                      <a:pt x="13385" y="10658"/>
                    </a:lnTo>
                    <a:cubicBezTo>
                      <a:pt x="13606" y="10849"/>
                      <a:pt x="13893" y="10945"/>
                      <a:pt x="14180" y="10945"/>
                    </a:cubicBezTo>
                    <a:cubicBezTo>
                      <a:pt x="14467" y="10945"/>
                      <a:pt x="14754" y="10849"/>
                      <a:pt x="14975" y="10658"/>
                    </a:cubicBezTo>
                    <a:cubicBezTo>
                      <a:pt x="15434" y="10214"/>
                      <a:pt x="15434" y="9511"/>
                      <a:pt x="14975" y="9067"/>
                    </a:cubicBezTo>
                    <a:lnTo>
                      <a:pt x="13706" y="7782"/>
                    </a:lnTo>
                    <a:lnTo>
                      <a:pt x="16383" y="5106"/>
                    </a:lnTo>
                    <a:lnTo>
                      <a:pt x="17652" y="6391"/>
                    </a:lnTo>
                    <a:cubicBezTo>
                      <a:pt x="17882" y="6612"/>
                      <a:pt x="18168" y="6723"/>
                      <a:pt x="18446" y="6723"/>
                    </a:cubicBezTo>
                    <a:cubicBezTo>
                      <a:pt x="18723" y="6723"/>
                      <a:pt x="18990" y="6612"/>
                      <a:pt x="19182" y="6391"/>
                    </a:cubicBezTo>
                    <a:cubicBezTo>
                      <a:pt x="19641" y="5947"/>
                      <a:pt x="19641" y="5243"/>
                      <a:pt x="19182" y="4800"/>
                    </a:cubicBezTo>
                    <a:lnTo>
                      <a:pt x="17912" y="3515"/>
                    </a:lnTo>
                    <a:lnTo>
                      <a:pt x="19564" y="1863"/>
                    </a:lnTo>
                    <a:cubicBezTo>
                      <a:pt x="20023" y="1481"/>
                      <a:pt x="20023" y="777"/>
                      <a:pt x="19564" y="333"/>
                    </a:cubicBezTo>
                    <a:cubicBezTo>
                      <a:pt x="19342" y="112"/>
                      <a:pt x="19055" y="1"/>
                      <a:pt x="18776"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34" name="Shape 234"/>
        <p:cNvGrpSpPr/>
        <p:nvPr/>
      </p:nvGrpSpPr>
      <p:grpSpPr>
        <a:xfrm>
          <a:off x="0" y="0"/>
          <a:ext cx="0" cy="0"/>
          <a:chOff x="0" y="0"/>
          <a:chExt cx="0" cy="0"/>
        </a:xfrm>
      </p:grpSpPr>
      <p:pic>
        <p:nvPicPr>
          <p:cNvPr id="235" name="Google Shape;235;p43"/>
          <p:cNvPicPr preferRelativeResize="0"/>
          <p:nvPr/>
        </p:nvPicPr>
        <p:blipFill>
          <a:blip r:embed="rId2">
            <a:alphaModFix amt="40000"/>
          </a:blip>
          <a:stretch>
            <a:fillRect/>
          </a:stretch>
        </p:blipFill>
        <p:spPr>
          <a:xfrm>
            <a:off x="-12" y="0"/>
            <a:ext cx="9144018" cy="5143501"/>
          </a:xfrm>
          <a:prstGeom prst="rect">
            <a:avLst/>
          </a:prstGeom>
          <a:noFill/>
          <a:ln>
            <a:noFill/>
          </a:ln>
        </p:spPr>
      </p:pic>
      <p:sp>
        <p:nvSpPr>
          <p:cNvPr id="236" name="Google Shape;236;p43"/>
          <p:cNvSpPr/>
          <p:nvPr/>
        </p:nvSpPr>
        <p:spPr>
          <a:xfrm>
            <a:off x="2060042" y="2073851"/>
            <a:ext cx="526465" cy="581773"/>
          </a:xfrm>
          <a:custGeom>
            <a:rect b="b" l="l" r="r" t="t"/>
            <a:pathLst>
              <a:path extrusionOk="0" h="3681" w="3331">
                <a:moveTo>
                  <a:pt x="1478" y="1"/>
                </a:moveTo>
                <a:cubicBezTo>
                  <a:pt x="1478" y="1"/>
                  <a:pt x="45" y="1548"/>
                  <a:pt x="14" y="1602"/>
                </a:cubicBezTo>
                <a:cubicBezTo>
                  <a:pt x="1" y="1646"/>
                  <a:pt x="662" y="3345"/>
                  <a:pt x="1322" y="3655"/>
                </a:cubicBezTo>
                <a:cubicBezTo>
                  <a:pt x="1357" y="3673"/>
                  <a:pt x="1394" y="3681"/>
                  <a:pt x="1432" y="3681"/>
                </a:cubicBezTo>
                <a:cubicBezTo>
                  <a:pt x="2121" y="3681"/>
                  <a:pt x="3330" y="1066"/>
                  <a:pt x="3301" y="999"/>
                </a:cubicBezTo>
                <a:lnTo>
                  <a:pt x="1478" y="1"/>
                </a:lnTo>
                <a:close/>
              </a:path>
            </a:pathLst>
          </a:custGeom>
          <a:solidFill>
            <a:srgbClr val="D47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3"/>
          <p:cNvSpPr/>
          <p:nvPr/>
        </p:nvSpPr>
        <p:spPr>
          <a:xfrm>
            <a:off x="727997" y="3004276"/>
            <a:ext cx="603593" cy="1061131"/>
          </a:xfrm>
          <a:custGeom>
            <a:rect b="b" l="l" r="r" t="t"/>
            <a:pathLst>
              <a:path extrusionOk="0" h="6714" w="3819">
                <a:moveTo>
                  <a:pt x="617" y="0"/>
                </a:moveTo>
                <a:lnTo>
                  <a:pt x="0" y="1393"/>
                </a:lnTo>
                <a:cubicBezTo>
                  <a:pt x="0" y="1393"/>
                  <a:pt x="971" y="2782"/>
                  <a:pt x="1180" y="3203"/>
                </a:cubicBezTo>
                <a:cubicBezTo>
                  <a:pt x="1393" y="3625"/>
                  <a:pt x="1531" y="4454"/>
                  <a:pt x="1531" y="4454"/>
                </a:cubicBezTo>
                <a:cubicBezTo>
                  <a:pt x="1393" y="4734"/>
                  <a:pt x="1939" y="5563"/>
                  <a:pt x="2010" y="5705"/>
                </a:cubicBezTo>
                <a:cubicBezTo>
                  <a:pt x="2080" y="5846"/>
                  <a:pt x="2151" y="6197"/>
                  <a:pt x="2151" y="6197"/>
                </a:cubicBezTo>
                <a:cubicBezTo>
                  <a:pt x="2129" y="6153"/>
                  <a:pt x="2094" y="6136"/>
                  <a:pt x="2057" y="6136"/>
                </a:cubicBezTo>
                <a:cubicBezTo>
                  <a:pt x="1976" y="6136"/>
                  <a:pt x="1890" y="6219"/>
                  <a:pt x="1939" y="6268"/>
                </a:cubicBezTo>
                <a:cubicBezTo>
                  <a:pt x="2010" y="6335"/>
                  <a:pt x="2010" y="6548"/>
                  <a:pt x="2290" y="6689"/>
                </a:cubicBezTo>
                <a:cubicBezTo>
                  <a:pt x="2324" y="6706"/>
                  <a:pt x="2357" y="6714"/>
                  <a:pt x="2388" y="6714"/>
                </a:cubicBezTo>
                <a:cubicBezTo>
                  <a:pt x="2605" y="6714"/>
                  <a:pt x="2711" y="6335"/>
                  <a:pt x="2711" y="6335"/>
                </a:cubicBezTo>
                <a:cubicBezTo>
                  <a:pt x="2805" y="6406"/>
                  <a:pt x="2898" y="6430"/>
                  <a:pt x="2979" y="6430"/>
                </a:cubicBezTo>
                <a:cubicBezTo>
                  <a:pt x="3142" y="6430"/>
                  <a:pt x="3260" y="6335"/>
                  <a:pt x="3260" y="6335"/>
                </a:cubicBezTo>
                <a:cubicBezTo>
                  <a:pt x="3343" y="6366"/>
                  <a:pt x="3413" y="6381"/>
                  <a:pt x="3473" y="6381"/>
                </a:cubicBezTo>
                <a:cubicBezTo>
                  <a:pt x="3819" y="6381"/>
                  <a:pt x="3810" y="5894"/>
                  <a:pt x="3753" y="5368"/>
                </a:cubicBezTo>
                <a:cubicBezTo>
                  <a:pt x="3682" y="4734"/>
                  <a:pt x="3399" y="4174"/>
                  <a:pt x="2782" y="3345"/>
                </a:cubicBezTo>
                <a:cubicBezTo>
                  <a:pt x="2151" y="2502"/>
                  <a:pt x="1868" y="634"/>
                  <a:pt x="1868" y="351"/>
                </a:cubicBezTo>
                <a:lnTo>
                  <a:pt x="617" y="0"/>
                </a:lnTo>
                <a:close/>
              </a:path>
            </a:pathLst>
          </a:custGeom>
          <a:solidFill>
            <a:srgbClr val="D47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3"/>
          <p:cNvSpPr/>
          <p:nvPr/>
        </p:nvSpPr>
        <p:spPr>
          <a:xfrm>
            <a:off x="1651325" y="1419060"/>
            <a:ext cx="1072843" cy="970412"/>
          </a:xfrm>
          <a:custGeom>
            <a:rect b="b" l="l" r="r" t="t"/>
            <a:pathLst>
              <a:path extrusionOk="0" h="6140" w="6788">
                <a:moveTo>
                  <a:pt x="2995" y="0"/>
                </a:moveTo>
                <a:cubicBezTo>
                  <a:pt x="1744" y="0"/>
                  <a:pt x="662" y="803"/>
                  <a:pt x="213" y="1912"/>
                </a:cubicBezTo>
                <a:cubicBezTo>
                  <a:pt x="213" y="1912"/>
                  <a:pt x="254" y="1996"/>
                  <a:pt x="186" y="2023"/>
                </a:cubicBezTo>
                <a:cubicBezTo>
                  <a:pt x="170" y="2037"/>
                  <a:pt x="170" y="2037"/>
                  <a:pt x="170" y="2054"/>
                </a:cubicBezTo>
                <a:cubicBezTo>
                  <a:pt x="58" y="2374"/>
                  <a:pt x="1" y="2711"/>
                  <a:pt x="1" y="3065"/>
                </a:cubicBezTo>
                <a:cubicBezTo>
                  <a:pt x="1" y="3190"/>
                  <a:pt x="1" y="3318"/>
                  <a:pt x="18" y="3429"/>
                </a:cubicBezTo>
                <a:cubicBezTo>
                  <a:pt x="200" y="4946"/>
                  <a:pt x="1464" y="6140"/>
                  <a:pt x="2995" y="6140"/>
                </a:cubicBezTo>
                <a:cubicBezTo>
                  <a:pt x="3234" y="6140"/>
                  <a:pt x="3474" y="6099"/>
                  <a:pt x="3696" y="6042"/>
                </a:cubicBezTo>
                <a:lnTo>
                  <a:pt x="4033" y="5155"/>
                </a:lnTo>
                <a:lnTo>
                  <a:pt x="5355" y="4946"/>
                </a:lnTo>
                <a:lnTo>
                  <a:pt x="6198" y="5368"/>
                </a:lnTo>
                <a:cubicBezTo>
                  <a:pt x="6198" y="5368"/>
                  <a:pt x="6788" y="284"/>
                  <a:pt x="32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3"/>
          <p:cNvSpPr/>
          <p:nvPr/>
        </p:nvSpPr>
        <p:spPr>
          <a:xfrm>
            <a:off x="1593794" y="1721247"/>
            <a:ext cx="169114" cy="403969"/>
          </a:xfrm>
          <a:custGeom>
            <a:rect b="b" l="l" r="r" t="t"/>
            <a:pathLst>
              <a:path extrusionOk="0" h="2556" w="1070">
                <a:moveTo>
                  <a:pt x="422" y="0"/>
                </a:moveTo>
                <a:lnTo>
                  <a:pt x="1" y="745"/>
                </a:lnTo>
                <a:cubicBezTo>
                  <a:pt x="1" y="745"/>
                  <a:pt x="196" y="1136"/>
                  <a:pt x="382" y="1517"/>
                </a:cubicBezTo>
                <a:cubicBezTo>
                  <a:pt x="550" y="1854"/>
                  <a:pt x="689" y="2191"/>
                  <a:pt x="702" y="2262"/>
                </a:cubicBezTo>
                <a:cubicBezTo>
                  <a:pt x="719" y="2417"/>
                  <a:pt x="689" y="2485"/>
                  <a:pt x="689" y="2485"/>
                </a:cubicBezTo>
                <a:lnTo>
                  <a:pt x="888" y="2556"/>
                </a:lnTo>
                <a:lnTo>
                  <a:pt x="1070" y="1881"/>
                </a:lnTo>
                <a:cubicBezTo>
                  <a:pt x="1070" y="1881"/>
                  <a:pt x="564" y="337"/>
                  <a:pt x="534" y="142"/>
                </a:cubicBezTo>
                <a:lnTo>
                  <a:pt x="534" y="111"/>
                </a:lnTo>
                <a:lnTo>
                  <a:pt x="550" y="111"/>
                </a:lnTo>
                <a:cubicBezTo>
                  <a:pt x="564" y="71"/>
                  <a:pt x="564" y="41"/>
                  <a:pt x="5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3"/>
          <p:cNvSpPr/>
          <p:nvPr/>
        </p:nvSpPr>
        <p:spPr>
          <a:xfrm>
            <a:off x="-273250" y="1805328"/>
            <a:ext cx="2222657" cy="1555345"/>
          </a:xfrm>
          <a:custGeom>
            <a:rect b="b" l="l" r="r" t="t"/>
            <a:pathLst>
              <a:path extrusionOk="0" h="9841" w="14063">
                <a:moveTo>
                  <a:pt x="9397" y="1"/>
                </a:moveTo>
                <a:lnTo>
                  <a:pt x="8837" y="351"/>
                </a:lnTo>
                <a:lnTo>
                  <a:pt x="8274" y="351"/>
                </a:lnTo>
                <a:lnTo>
                  <a:pt x="7994" y="564"/>
                </a:lnTo>
                <a:lnTo>
                  <a:pt x="7866" y="493"/>
                </a:lnTo>
                <a:lnTo>
                  <a:pt x="7445" y="830"/>
                </a:lnTo>
                <a:lnTo>
                  <a:pt x="7165" y="830"/>
                </a:lnTo>
                <a:lnTo>
                  <a:pt x="7023" y="1042"/>
                </a:lnTo>
                <a:lnTo>
                  <a:pt x="6265" y="1110"/>
                </a:lnTo>
                <a:lnTo>
                  <a:pt x="6126" y="1393"/>
                </a:lnTo>
                <a:lnTo>
                  <a:pt x="5985" y="1322"/>
                </a:lnTo>
                <a:lnTo>
                  <a:pt x="5843" y="1531"/>
                </a:lnTo>
                <a:lnTo>
                  <a:pt x="5351" y="1744"/>
                </a:lnTo>
                <a:lnTo>
                  <a:pt x="5142" y="1602"/>
                </a:lnTo>
                <a:lnTo>
                  <a:pt x="4929" y="1815"/>
                </a:lnTo>
                <a:lnTo>
                  <a:pt x="4734" y="1602"/>
                </a:lnTo>
                <a:lnTo>
                  <a:pt x="2640" y="1953"/>
                </a:lnTo>
                <a:lnTo>
                  <a:pt x="759" y="1953"/>
                </a:lnTo>
                <a:cubicBezTo>
                  <a:pt x="759" y="1953"/>
                  <a:pt x="0" y="3962"/>
                  <a:pt x="142" y="5705"/>
                </a:cubicBezTo>
                <a:cubicBezTo>
                  <a:pt x="261" y="7366"/>
                  <a:pt x="4131" y="9840"/>
                  <a:pt x="5395" y="9840"/>
                </a:cubicBezTo>
                <a:cubicBezTo>
                  <a:pt x="5458" y="9840"/>
                  <a:pt x="5514" y="9834"/>
                  <a:pt x="5563" y="9822"/>
                </a:cubicBezTo>
                <a:cubicBezTo>
                  <a:pt x="6602" y="9538"/>
                  <a:pt x="7994" y="8696"/>
                  <a:pt x="7994" y="8696"/>
                </a:cubicBezTo>
                <a:cubicBezTo>
                  <a:pt x="8238" y="8730"/>
                  <a:pt x="8477" y="8746"/>
                  <a:pt x="8711" y="8746"/>
                </a:cubicBezTo>
                <a:cubicBezTo>
                  <a:pt x="11826" y="8746"/>
                  <a:pt x="14063" y="5914"/>
                  <a:pt x="14063" y="5914"/>
                </a:cubicBezTo>
                <a:cubicBezTo>
                  <a:pt x="14063" y="5914"/>
                  <a:pt x="12040" y="1"/>
                  <a:pt x="11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3"/>
          <p:cNvSpPr/>
          <p:nvPr/>
        </p:nvSpPr>
        <p:spPr>
          <a:xfrm>
            <a:off x="995101" y="2564272"/>
            <a:ext cx="1007569" cy="2640183"/>
          </a:xfrm>
          <a:custGeom>
            <a:rect b="b" l="l" r="r" t="t"/>
            <a:pathLst>
              <a:path extrusionOk="0" h="16705" w="6375">
                <a:moveTo>
                  <a:pt x="784" y="1"/>
                </a:moveTo>
                <a:cubicBezTo>
                  <a:pt x="15" y="1"/>
                  <a:pt x="0" y="786"/>
                  <a:pt x="40" y="1112"/>
                </a:cubicBezTo>
                <a:cubicBezTo>
                  <a:pt x="107" y="1604"/>
                  <a:pt x="1163" y="2434"/>
                  <a:pt x="1163" y="2434"/>
                </a:cubicBezTo>
                <a:cubicBezTo>
                  <a:pt x="741" y="4177"/>
                  <a:pt x="1513" y="6409"/>
                  <a:pt x="1780" y="7167"/>
                </a:cubicBezTo>
                <a:cubicBezTo>
                  <a:pt x="2063" y="7939"/>
                  <a:pt x="2063" y="8769"/>
                  <a:pt x="2063" y="8769"/>
                </a:cubicBezTo>
                <a:cubicBezTo>
                  <a:pt x="2130" y="9878"/>
                  <a:pt x="4224" y="14544"/>
                  <a:pt x="4224" y="14544"/>
                </a:cubicBezTo>
                <a:cubicBezTo>
                  <a:pt x="4015" y="15036"/>
                  <a:pt x="4507" y="16705"/>
                  <a:pt x="4507" y="16705"/>
                </a:cubicBezTo>
                <a:lnTo>
                  <a:pt x="6375" y="16705"/>
                </a:lnTo>
                <a:lnTo>
                  <a:pt x="4844" y="11621"/>
                </a:lnTo>
                <a:cubicBezTo>
                  <a:pt x="4982" y="10653"/>
                  <a:pt x="3944" y="7238"/>
                  <a:pt x="3944" y="7238"/>
                </a:cubicBezTo>
                <a:cubicBezTo>
                  <a:pt x="4295" y="6692"/>
                  <a:pt x="4015" y="4035"/>
                  <a:pt x="4015" y="4035"/>
                </a:cubicBezTo>
                <a:cubicBezTo>
                  <a:pt x="4055" y="3978"/>
                  <a:pt x="4099" y="3910"/>
                  <a:pt x="4126" y="3853"/>
                </a:cubicBezTo>
                <a:cubicBezTo>
                  <a:pt x="5080" y="2225"/>
                  <a:pt x="3523" y="1254"/>
                  <a:pt x="3523" y="1254"/>
                </a:cubicBezTo>
                <a:lnTo>
                  <a:pt x="2413" y="623"/>
                </a:lnTo>
                <a:cubicBezTo>
                  <a:pt x="2400" y="623"/>
                  <a:pt x="2383" y="606"/>
                  <a:pt x="2370" y="606"/>
                </a:cubicBezTo>
                <a:cubicBezTo>
                  <a:pt x="1641" y="163"/>
                  <a:pt x="1134" y="1"/>
                  <a:pt x="784" y="1"/>
                </a:cubicBezTo>
                <a:close/>
              </a:path>
            </a:pathLst>
          </a:custGeom>
          <a:solidFill>
            <a:srgbClr val="D47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3"/>
          <p:cNvSpPr/>
          <p:nvPr/>
        </p:nvSpPr>
        <p:spPr>
          <a:xfrm>
            <a:off x="1358300" y="2660049"/>
            <a:ext cx="439853" cy="513338"/>
          </a:xfrm>
          <a:custGeom>
            <a:rect b="b" l="l" r="r" t="t"/>
            <a:pathLst>
              <a:path extrusionOk="0" h="3248" w="2783">
                <a:moveTo>
                  <a:pt x="72" y="0"/>
                </a:moveTo>
                <a:cubicBezTo>
                  <a:pt x="1" y="803"/>
                  <a:pt x="156" y="1757"/>
                  <a:pt x="985" y="2559"/>
                </a:cubicBezTo>
                <a:cubicBezTo>
                  <a:pt x="1282" y="2853"/>
                  <a:pt x="1575" y="3079"/>
                  <a:pt x="1828" y="3247"/>
                </a:cubicBezTo>
                <a:cubicBezTo>
                  <a:pt x="2782" y="1619"/>
                  <a:pt x="1225" y="648"/>
                  <a:pt x="1225" y="648"/>
                </a:cubicBezTo>
                <a:lnTo>
                  <a:pt x="115" y="17"/>
                </a:lnTo>
                <a:cubicBezTo>
                  <a:pt x="102" y="17"/>
                  <a:pt x="85" y="0"/>
                  <a:pt x="72"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3"/>
          <p:cNvSpPr/>
          <p:nvPr/>
        </p:nvSpPr>
        <p:spPr>
          <a:xfrm>
            <a:off x="-373454" y="3577041"/>
            <a:ext cx="1177314" cy="1341349"/>
          </a:xfrm>
          <a:custGeom>
            <a:rect b="b" l="l" r="r" t="t"/>
            <a:pathLst>
              <a:path extrusionOk="0" h="8487" w="7449">
                <a:moveTo>
                  <a:pt x="5368" y="1"/>
                </a:moveTo>
                <a:lnTo>
                  <a:pt x="3908" y="1393"/>
                </a:lnTo>
                <a:cubicBezTo>
                  <a:pt x="3908" y="1393"/>
                  <a:pt x="1814" y="3133"/>
                  <a:pt x="1251" y="4383"/>
                </a:cubicBezTo>
                <a:cubicBezTo>
                  <a:pt x="705" y="5634"/>
                  <a:pt x="1" y="6477"/>
                  <a:pt x="1" y="6477"/>
                </a:cubicBezTo>
                <a:lnTo>
                  <a:pt x="1535" y="8486"/>
                </a:lnTo>
                <a:cubicBezTo>
                  <a:pt x="1535" y="8486"/>
                  <a:pt x="2431" y="6605"/>
                  <a:pt x="2715" y="6335"/>
                </a:cubicBezTo>
                <a:cubicBezTo>
                  <a:pt x="2994" y="6056"/>
                  <a:pt x="6477" y="4033"/>
                  <a:pt x="6969" y="3203"/>
                </a:cubicBezTo>
                <a:cubicBezTo>
                  <a:pt x="7448" y="2361"/>
                  <a:pt x="7165" y="1464"/>
                  <a:pt x="7165" y="1464"/>
                </a:cubicBezTo>
                <a:lnTo>
                  <a:pt x="5368" y="1"/>
                </a:lnTo>
                <a:close/>
              </a:path>
            </a:pathLst>
          </a:custGeom>
          <a:solidFill>
            <a:srgbClr val="D47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3"/>
          <p:cNvSpPr/>
          <p:nvPr/>
        </p:nvSpPr>
        <p:spPr>
          <a:xfrm>
            <a:off x="-290794" y="2609474"/>
            <a:ext cx="1138750" cy="1444554"/>
          </a:xfrm>
          <a:custGeom>
            <a:rect b="b" l="l" r="r" t="t"/>
            <a:pathLst>
              <a:path extrusionOk="0" h="9140" w="7205">
                <a:moveTo>
                  <a:pt x="1908" y="0"/>
                </a:moveTo>
                <a:lnTo>
                  <a:pt x="1908" y="68"/>
                </a:lnTo>
                <a:lnTo>
                  <a:pt x="41" y="4619"/>
                </a:lnTo>
                <a:cubicBezTo>
                  <a:pt x="0" y="4734"/>
                  <a:pt x="0" y="4858"/>
                  <a:pt x="54" y="4973"/>
                </a:cubicBezTo>
                <a:lnTo>
                  <a:pt x="1544" y="8034"/>
                </a:lnTo>
                <a:cubicBezTo>
                  <a:pt x="1627" y="8177"/>
                  <a:pt x="1780" y="8269"/>
                  <a:pt x="1946" y="8269"/>
                </a:cubicBezTo>
                <a:cubicBezTo>
                  <a:pt x="1976" y="8269"/>
                  <a:pt x="2006" y="8266"/>
                  <a:pt x="2037" y="8260"/>
                </a:cubicBezTo>
                <a:cubicBezTo>
                  <a:pt x="2428" y="8176"/>
                  <a:pt x="3132" y="8048"/>
                  <a:pt x="4073" y="7990"/>
                </a:cubicBezTo>
                <a:cubicBezTo>
                  <a:pt x="4102" y="7989"/>
                  <a:pt x="4132" y="7988"/>
                  <a:pt x="4161" y="7988"/>
                </a:cubicBezTo>
                <a:cubicBezTo>
                  <a:pt x="5065" y="7988"/>
                  <a:pt x="5857" y="8581"/>
                  <a:pt x="6305" y="9019"/>
                </a:cubicBezTo>
                <a:cubicBezTo>
                  <a:pt x="6393" y="9101"/>
                  <a:pt x="6502" y="9140"/>
                  <a:pt x="6607" y="9140"/>
                </a:cubicBezTo>
                <a:cubicBezTo>
                  <a:pt x="6788" y="9140"/>
                  <a:pt x="6961" y="9028"/>
                  <a:pt x="7023" y="8833"/>
                </a:cubicBezTo>
                <a:cubicBezTo>
                  <a:pt x="7121" y="8526"/>
                  <a:pt x="7205" y="8091"/>
                  <a:pt x="7205" y="7515"/>
                </a:cubicBezTo>
                <a:cubicBezTo>
                  <a:pt x="7205" y="6123"/>
                  <a:pt x="1908" y="0"/>
                  <a:pt x="190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3"/>
          <p:cNvSpPr/>
          <p:nvPr/>
        </p:nvSpPr>
        <p:spPr>
          <a:xfrm>
            <a:off x="2060042" y="2188593"/>
            <a:ext cx="584153" cy="571026"/>
          </a:xfrm>
          <a:custGeom>
            <a:rect b="b" l="l" r="r" t="t"/>
            <a:pathLst>
              <a:path extrusionOk="0" h="3613" w="3696">
                <a:moveTo>
                  <a:pt x="1966" y="246"/>
                </a:moveTo>
                <a:lnTo>
                  <a:pt x="1966" y="246"/>
                </a:lnTo>
                <a:cubicBezTo>
                  <a:pt x="1744" y="556"/>
                  <a:pt x="1504" y="849"/>
                  <a:pt x="1252" y="1146"/>
                </a:cubicBezTo>
                <a:cubicBezTo>
                  <a:pt x="1238" y="1116"/>
                  <a:pt x="1208" y="1089"/>
                  <a:pt x="1181" y="1062"/>
                </a:cubicBezTo>
                <a:cubicBezTo>
                  <a:pt x="1208" y="1045"/>
                  <a:pt x="1225" y="1018"/>
                  <a:pt x="1238" y="991"/>
                </a:cubicBezTo>
                <a:cubicBezTo>
                  <a:pt x="1279" y="907"/>
                  <a:pt x="1309" y="822"/>
                  <a:pt x="1349" y="738"/>
                </a:cubicBezTo>
                <a:cubicBezTo>
                  <a:pt x="1393" y="667"/>
                  <a:pt x="1434" y="583"/>
                  <a:pt x="1447" y="499"/>
                </a:cubicBezTo>
                <a:cubicBezTo>
                  <a:pt x="1447" y="428"/>
                  <a:pt x="1447" y="357"/>
                  <a:pt x="1420" y="286"/>
                </a:cubicBezTo>
                <a:cubicBezTo>
                  <a:pt x="1602" y="273"/>
                  <a:pt x="1784" y="259"/>
                  <a:pt x="1966" y="246"/>
                </a:cubicBezTo>
                <a:close/>
                <a:moveTo>
                  <a:pt x="2755" y="162"/>
                </a:moveTo>
                <a:cubicBezTo>
                  <a:pt x="2769" y="175"/>
                  <a:pt x="2796" y="189"/>
                  <a:pt x="2809" y="189"/>
                </a:cubicBezTo>
                <a:cubicBezTo>
                  <a:pt x="2880" y="232"/>
                  <a:pt x="2951" y="259"/>
                  <a:pt x="3035" y="303"/>
                </a:cubicBezTo>
                <a:cubicBezTo>
                  <a:pt x="2867" y="681"/>
                  <a:pt x="2587" y="1004"/>
                  <a:pt x="2304" y="1298"/>
                </a:cubicBezTo>
                <a:cubicBezTo>
                  <a:pt x="2165" y="1453"/>
                  <a:pt x="2010" y="1608"/>
                  <a:pt x="1855" y="1763"/>
                </a:cubicBezTo>
                <a:cubicBezTo>
                  <a:pt x="1687" y="1594"/>
                  <a:pt x="1531" y="1426"/>
                  <a:pt x="1376" y="1257"/>
                </a:cubicBezTo>
                <a:cubicBezTo>
                  <a:pt x="1646" y="947"/>
                  <a:pt x="1899" y="623"/>
                  <a:pt x="2152" y="286"/>
                </a:cubicBezTo>
                <a:cubicBezTo>
                  <a:pt x="2165" y="259"/>
                  <a:pt x="2165" y="246"/>
                  <a:pt x="2165" y="219"/>
                </a:cubicBezTo>
                <a:cubicBezTo>
                  <a:pt x="2219" y="219"/>
                  <a:pt x="2277" y="219"/>
                  <a:pt x="2334" y="202"/>
                </a:cubicBezTo>
                <a:cubicBezTo>
                  <a:pt x="2432" y="202"/>
                  <a:pt x="2529" y="189"/>
                  <a:pt x="2614" y="175"/>
                </a:cubicBezTo>
                <a:cubicBezTo>
                  <a:pt x="2658" y="175"/>
                  <a:pt x="2711" y="175"/>
                  <a:pt x="2755" y="162"/>
                </a:cubicBezTo>
                <a:close/>
                <a:moveTo>
                  <a:pt x="1056" y="1173"/>
                </a:moveTo>
                <a:cubicBezTo>
                  <a:pt x="1083" y="1200"/>
                  <a:pt x="1110" y="1244"/>
                  <a:pt x="1140" y="1271"/>
                </a:cubicBezTo>
                <a:cubicBezTo>
                  <a:pt x="901" y="1551"/>
                  <a:pt x="635" y="1820"/>
                  <a:pt x="365" y="2087"/>
                </a:cubicBezTo>
                <a:cubicBezTo>
                  <a:pt x="365" y="2073"/>
                  <a:pt x="351" y="2073"/>
                  <a:pt x="351" y="2056"/>
                </a:cubicBezTo>
                <a:cubicBezTo>
                  <a:pt x="311" y="1945"/>
                  <a:pt x="227" y="1834"/>
                  <a:pt x="240" y="1692"/>
                </a:cubicBezTo>
                <a:cubicBezTo>
                  <a:pt x="254" y="1537"/>
                  <a:pt x="365" y="1439"/>
                  <a:pt x="507" y="1399"/>
                </a:cubicBezTo>
                <a:cubicBezTo>
                  <a:pt x="635" y="1355"/>
                  <a:pt x="759" y="1315"/>
                  <a:pt x="888" y="1257"/>
                </a:cubicBezTo>
                <a:cubicBezTo>
                  <a:pt x="941" y="1244"/>
                  <a:pt x="999" y="1213"/>
                  <a:pt x="1056" y="1173"/>
                </a:cubicBezTo>
                <a:close/>
                <a:moveTo>
                  <a:pt x="3177" y="371"/>
                </a:moveTo>
                <a:cubicBezTo>
                  <a:pt x="3288" y="428"/>
                  <a:pt x="3386" y="485"/>
                  <a:pt x="3484" y="539"/>
                </a:cubicBezTo>
                <a:cubicBezTo>
                  <a:pt x="3301" y="849"/>
                  <a:pt x="3119" y="1173"/>
                  <a:pt x="2937" y="1483"/>
                </a:cubicBezTo>
                <a:cubicBezTo>
                  <a:pt x="2755" y="1776"/>
                  <a:pt x="2573" y="2073"/>
                  <a:pt x="2374" y="2353"/>
                </a:cubicBezTo>
                <a:cubicBezTo>
                  <a:pt x="2374" y="2340"/>
                  <a:pt x="2374" y="2340"/>
                  <a:pt x="2361" y="2326"/>
                </a:cubicBezTo>
                <a:cubicBezTo>
                  <a:pt x="2334" y="2269"/>
                  <a:pt x="2277" y="2211"/>
                  <a:pt x="2219" y="2157"/>
                </a:cubicBezTo>
                <a:cubicBezTo>
                  <a:pt x="2135" y="2073"/>
                  <a:pt x="2051" y="1972"/>
                  <a:pt x="1966" y="1888"/>
                </a:cubicBezTo>
                <a:cubicBezTo>
                  <a:pt x="2277" y="1594"/>
                  <a:pt x="2587" y="1284"/>
                  <a:pt x="2840" y="947"/>
                </a:cubicBezTo>
                <a:cubicBezTo>
                  <a:pt x="2978" y="765"/>
                  <a:pt x="3092" y="583"/>
                  <a:pt x="3177" y="371"/>
                </a:cubicBezTo>
                <a:close/>
                <a:moveTo>
                  <a:pt x="1265" y="1382"/>
                </a:moveTo>
                <a:cubicBezTo>
                  <a:pt x="1420" y="1551"/>
                  <a:pt x="1575" y="1719"/>
                  <a:pt x="1730" y="1874"/>
                </a:cubicBezTo>
                <a:cubicBezTo>
                  <a:pt x="1575" y="2016"/>
                  <a:pt x="1420" y="2141"/>
                  <a:pt x="1238" y="2255"/>
                </a:cubicBezTo>
                <a:cubicBezTo>
                  <a:pt x="1039" y="2380"/>
                  <a:pt x="817" y="2508"/>
                  <a:pt x="604" y="2619"/>
                </a:cubicBezTo>
                <a:cubicBezTo>
                  <a:pt x="550" y="2495"/>
                  <a:pt x="493" y="2380"/>
                  <a:pt x="436" y="2255"/>
                </a:cubicBezTo>
                <a:lnTo>
                  <a:pt x="436" y="2242"/>
                </a:lnTo>
                <a:cubicBezTo>
                  <a:pt x="719" y="1972"/>
                  <a:pt x="999" y="1679"/>
                  <a:pt x="1265" y="1382"/>
                </a:cubicBezTo>
                <a:close/>
                <a:moveTo>
                  <a:pt x="1842" y="2002"/>
                </a:moveTo>
                <a:lnTo>
                  <a:pt x="1966" y="2127"/>
                </a:lnTo>
                <a:cubicBezTo>
                  <a:pt x="2081" y="2255"/>
                  <a:pt x="2277" y="2393"/>
                  <a:pt x="2277" y="2592"/>
                </a:cubicBezTo>
                <a:cubicBezTo>
                  <a:pt x="2263" y="2731"/>
                  <a:pt x="2192" y="2832"/>
                  <a:pt x="2081" y="2899"/>
                </a:cubicBezTo>
                <a:cubicBezTo>
                  <a:pt x="1983" y="2970"/>
                  <a:pt x="1882" y="3041"/>
                  <a:pt x="1784" y="3112"/>
                </a:cubicBezTo>
                <a:cubicBezTo>
                  <a:pt x="1673" y="3182"/>
                  <a:pt x="1575" y="3253"/>
                  <a:pt x="1461" y="3337"/>
                </a:cubicBezTo>
                <a:cubicBezTo>
                  <a:pt x="1385" y="3386"/>
                  <a:pt x="1298" y="3437"/>
                  <a:pt x="1201" y="3437"/>
                </a:cubicBezTo>
                <a:cubicBezTo>
                  <a:pt x="1190" y="3437"/>
                  <a:pt x="1179" y="3437"/>
                  <a:pt x="1167" y="3435"/>
                </a:cubicBezTo>
                <a:cubicBezTo>
                  <a:pt x="914" y="3405"/>
                  <a:pt x="830" y="3139"/>
                  <a:pt x="746" y="2943"/>
                </a:cubicBezTo>
                <a:cubicBezTo>
                  <a:pt x="732" y="2886"/>
                  <a:pt x="702" y="2832"/>
                  <a:pt x="675" y="2774"/>
                </a:cubicBezTo>
                <a:cubicBezTo>
                  <a:pt x="871" y="2663"/>
                  <a:pt x="1083" y="2549"/>
                  <a:pt x="1265" y="2437"/>
                </a:cubicBezTo>
                <a:cubicBezTo>
                  <a:pt x="1478" y="2309"/>
                  <a:pt x="1660" y="2157"/>
                  <a:pt x="1842" y="2002"/>
                </a:cubicBezTo>
                <a:close/>
                <a:moveTo>
                  <a:pt x="2755" y="1"/>
                </a:moveTo>
                <a:cubicBezTo>
                  <a:pt x="2728" y="1"/>
                  <a:pt x="2702" y="7"/>
                  <a:pt x="2684" y="7"/>
                </a:cubicBezTo>
                <a:cubicBezTo>
                  <a:pt x="2600" y="7"/>
                  <a:pt x="2516" y="20"/>
                  <a:pt x="2432" y="33"/>
                </a:cubicBezTo>
                <a:cubicBezTo>
                  <a:pt x="2206" y="50"/>
                  <a:pt x="1983" y="77"/>
                  <a:pt x="1744" y="91"/>
                </a:cubicBezTo>
                <a:cubicBezTo>
                  <a:pt x="1602" y="104"/>
                  <a:pt x="1461" y="118"/>
                  <a:pt x="1309" y="135"/>
                </a:cubicBezTo>
                <a:cubicBezTo>
                  <a:pt x="1265" y="148"/>
                  <a:pt x="1208" y="189"/>
                  <a:pt x="1238" y="246"/>
                </a:cubicBezTo>
                <a:cubicBezTo>
                  <a:pt x="1265" y="330"/>
                  <a:pt x="1292" y="428"/>
                  <a:pt x="1265" y="526"/>
                </a:cubicBezTo>
                <a:cubicBezTo>
                  <a:pt x="1238" y="623"/>
                  <a:pt x="1181" y="708"/>
                  <a:pt x="1140" y="809"/>
                </a:cubicBezTo>
                <a:cubicBezTo>
                  <a:pt x="1097" y="876"/>
                  <a:pt x="1070" y="961"/>
                  <a:pt x="985" y="1031"/>
                </a:cubicBezTo>
                <a:cubicBezTo>
                  <a:pt x="941" y="1062"/>
                  <a:pt x="901" y="1075"/>
                  <a:pt x="844" y="1102"/>
                </a:cubicBezTo>
                <a:lnTo>
                  <a:pt x="466" y="1230"/>
                </a:lnTo>
                <a:cubicBezTo>
                  <a:pt x="298" y="1284"/>
                  <a:pt x="169" y="1382"/>
                  <a:pt x="112" y="1551"/>
                </a:cubicBezTo>
                <a:cubicBezTo>
                  <a:pt x="1" y="1820"/>
                  <a:pt x="183" y="2073"/>
                  <a:pt x="281" y="2309"/>
                </a:cubicBezTo>
                <a:cubicBezTo>
                  <a:pt x="338" y="2437"/>
                  <a:pt x="409" y="2579"/>
                  <a:pt x="466" y="2717"/>
                </a:cubicBezTo>
                <a:lnTo>
                  <a:pt x="466" y="2761"/>
                </a:lnTo>
                <a:cubicBezTo>
                  <a:pt x="466" y="2788"/>
                  <a:pt x="493" y="2815"/>
                  <a:pt x="520" y="2832"/>
                </a:cubicBezTo>
                <a:cubicBezTo>
                  <a:pt x="534" y="2872"/>
                  <a:pt x="550" y="2899"/>
                  <a:pt x="564" y="2943"/>
                </a:cubicBezTo>
                <a:cubicBezTo>
                  <a:pt x="662" y="3152"/>
                  <a:pt x="732" y="3435"/>
                  <a:pt x="955" y="3546"/>
                </a:cubicBezTo>
                <a:cubicBezTo>
                  <a:pt x="1031" y="3591"/>
                  <a:pt x="1116" y="3612"/>
                  <a:pt x="1201" y="3612"/>
                </a:cubicBezTo>
                <a:cubicBezTo>
                  <a:pt x="1304" y="3612"/>
                  <a:pt x="1406" y="3580"/>
                  <a:pt x="1491" y="3519"/>
                </a:cubicBezTo>
                <a:cubicBezTo>
                  <a:pt x="1562" y="3462"/>
                  <a:pt x="1646" y="3405"/>
                  <a:pt x="1714" y="3364"/>
                </a:cubicBezTo>
                <a:cubicBezTo>
                  <a:pt x="1842" y="3280"/>
                  <a:pt x="1953" y="3196"/>
                  <a:pt x="2081" y="3112"/>
                </a:cubicBezTo>
                <a:cubicBezTo>
                  <a:pt x="2165" y="3054"/>
                  <a:pt x="2263" y="3000"/>
                  <a:pt x="2320" y="2916"/>
                </a:cubicBezTo>
                <a:cubicBezTo>
                  <a:pt x="2405" y="2815"/>
                  <a:pt x="2445" y="2677"/>
                  <a:pt x="2432" y="2549"/>
                </a:cubicBezTo>
                <a:cubicBezTo>
                  <a:pt x="2671" y="2242"/>
                  <a:pt x="2880" y="1905"/>
                  <a:pt x="3079" y="1567"/>
                </a:cubicBezTo>
                <a:cubicBezTo>
                  <a:pt x="3288" y="1230"/>
                  <a:pt x="3484" y="876"/>
                  <a:pt x="3682" y="539"/>
                </a:cubicBezTo>
                <a:cubicBezTo>
                  <a:pt x="3696" y="526"/>
                  <a:pt x="3696" y="512"/>
                  <a:pt x="3696" y="499"/>
                </a:cubicBezTo>
                <a:cubicBezTo>
                  <a:pt x="3696" y="472"/>
                  <a:pt x="3682" y="441"/>
                  <a:pt x="3652" y="428"/>
                </a:cubicBezTo>
                <a:cubicBezTo>
                  <a:pt x="3514" y="357"/>
                  <a:pt x="3372" y="286"/>
                  <a:pt x="3231" y="219"/>
                </a:cubicBezTo>
                <a:cubicBezTo>
                  <a:pt x="3217" y="175"/>
                  <a:pt x="3177" y="162"/>
                  <a:pt x="3133" y="162"/>
                </a:cubicBezTo>
                <a:cubicBezTo>
                  <a:pt x="3062" y="135"/>
                  <a:pt x="3008" y="104"/>
                  <a:pt x="2937" y="77"/>
                </a:cubicBezTo>
                <a:cubicBezTo>
                  <a:pt x="2894" y="50"/>
                  <a:pt x="2853" y="7"/>
                  <a:pt x="2796" y="7"/>
                </a:cubicBezTo>
                <a:cubicBezTo>
                  <a:pt x="2782" y="2"/>
                  <a:pt x="2768" y="1"/>
                  <a:pt x="27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3"/>
          <p:cNvSpPr/>
          <p:nvPr/>
        </p:nvSpPr>
        <p:spPr>
          <a:xfrm>
            <a:off x="1331748" y="2204240"/>
            <a:ext cx="788670" cy="753412"/>
          </a:xfrm>
          <a:custGeom>
            <a:rect b="b" l="l" r="r" t="t"/>
            <a:pathLst>
              <a:path extrusionOk="0" h="4767" w="4990">
                <a:moveTo>
                  <a:pt x="2182" y="1"/>
                </a:moveTo>
                <a:cubicBezTo>
                  <a:pt x="1859" y="1"/>
                  <a:pt x="1541" y="80"/>
                  <a:pt x="1251" y="245"/>
                </a:cubicBezTo>
                <a:cubicBezTo>
                  <a:pt x="253" y="821"/>
                  <a:pt x="0" y="2241"/>
                  <a:pt x="674" y="3434"/>
                </a:cubicBezTo>
                <a:cubicBezTo>
                  <a:pt x="1167" y="4275"/>
                  <a:pt x="1999" y="4766"/>
                  <a:pt x="2799" y="4766"/>
                </a:cubicBezTo>
                <a:cubicBezTo>
                  <a:pt x="3121" y="4766"/>
                  <a:pt x="3438" y="4686"/>
                  <a:pt x="3726" y="4516"/>
                </a:cubicBezTo>
                <a:cubicBezTo>
                  <a:pt x="4737" y="3940"/>
                  <a:pt x="4990" y="2520"/>
                  <a:pt x="4299" y="1340"/>
                </a:cubicBezTo>
                <a:cubicBezTo>
                  <a:pt x="3818" y="489"/>
                  <a:pt x="2986" y="1"/>
                  <a:pt x="21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3"/>
          <p:cNvSpPr/>
          <p:nvPr/>
        </p:nvSpPr>
        <p:spPr>
          <a:xfrm>
            <a:off x="2018001" y="1881033"/>
            <a:ext cx="477627" cy="312934"/>
          </a:xfrm>
          <a:custGeom>
            <a:rect b="b" l="l" r="r" t="t"/>
            <a:pathLst>
              <a:path extrusionOk="0" h="1980" w="3022">
                <a:moveTo>
                  <a:pt x="1" y="0"/>
                </a:moveTo>
                <a:lnTo>
                  <a:pt x="914" y="533"/>
                </a:lnTo>
                <a:lnTo>
                  <a:pt x="493" y="968"/>
                </a:lnTo>
                <a:lnTo>
                  <a:pt x="1265" y="1153"/>
                </a:lnTo>
                <a:lnTo>
                  <a:pt x="1167" y="1797"/>
                </a:lnTo>
                <a:lnTo>
                  <a:pt x="3021" y="1979"/>
                </a:lnTo>
                <a:lnTo>
                  <a:pt x="2334" y="928"/>
                </a:lnTo>
                <a:cubicBezTo>
                  <a:pt x="2050" y="520"/>
                  <a:pt x="1615" y="240"/>
                  <a:pt x="1123" y="169"/>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 name="Google Shape;248;p43"/>
          <p:cNvGrpSpPr/>
          <p:nvPr/>
        </p:nvGrpSpPr>
        <p:grpSpPr>
          <a:xfrm rot="-1890518">
            <a:off x="2346015" y="4103469"/>
            <a:ext cx="919125" cy="1010052"/>
            <a:chOff x="5569983" y="1677880"/>
            <a:chExt cx="1820232" cy="2000305"/>
          </a:xfrm>
        </p:grpSpPr>
        <p:sp>
          <p:nvSpPr>
            <p:cNvPr id="249" name="Google Shape;249;p43"/>
            <p:cNvSpPr/>
            <p:nvPr/>
          </p:nvSpPr>
          <p:spPr>
            <a:xfrm>
              <a:off x="5569983" y="1677880"/>
              <a:ext cx="1820232" cy="1999877"/>
            </a:xfrm>
            <a:custGeom>
              <a:rect b="b" l="l" r="r" t="t"/>
              <a:pathLst>
                <a:path extrusionOk="0" h="9339" w="8500">
                  <a:moveTo>
                    <a:pt x="6622" y="0"/>
                  </a:moveTo>
                  <a:cubicBezTo>
                    <a:pt x="5489" y="0"/>
                    <a:pt x="2893" y="907"/>
                    <a:pt x="1575" y="3024"/>
                  </a:cubicBezTo>
                  <a:cubicBezTo>
                    <a:pt x="0" y="5552"/>
                    <a:pt x="789" y="8937"/>
                    <a:pt x="1419" y="9261"/>
                  </a:cubicBezTo>
                  <a:cubicBezTo>
                    <a:pt x="1513" y="9312"/>
                    <a:pt x="1670" y="9339"/>
                    <a:pt x="1872" y="9339"/>
                  </a:cubicBezTo>
                  <a:cubicBezTo>
                    <a:pt x="3008" y="9339"/>
                    <a:pt x="5604" y="8497"/>
                    <a:pt x="6928" y="6351"/>
                  </a:cubicBezTo>
                  <a:cubicBezTo>
                    <a:pt x="8499" y="3809"/>
                    <a:pt x="7657" y="509"/>
                    <a:pt x="7097" y="101"/>
                  </a:cubicBezTo>
                  <a:cubicBezTo>
                    <a:pt x="7007" y="34"/>
                    <a:pt x="6842" y="0"/>
                    <a:pt x="66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3"/>
            <p:cNvSpPr/>
            <p:nvPr/>
          </p:nvSpPr>
          <p:spPr>
            <a:xfrm>
              <a:off x="5569983" y="1677880"/>
              <a:ext cx="1612940" cy="2000305"/>
            </a:xfrm>
            <a:custGeom>
              <a:rect b="b" l="l" r="r" t="t"/>
              <a:pathLst>
                <a:path extrusionOk="0" h="9341" w="7532">
                  <a:moveTo>
                    <a:pt x="6622" y="0"/>
                  </a:moveTo>
                  <a:cubicBezTo>
                    <a:pt x="5489" y="0"/>
                    <a:pt x="2893" y="907"/>
                    <a:pt x="1575" y="3024"/>
                  </a:cubicBezTo>
                  <a:cubicBezTo>
                    <a:pt x="0" y="5552"/>
                    <a:pt x="789" y="8937"/>
                    <a:pt x="1419" y="9261"/>
                  </a:cubicBezTo>
                  <a:cubicBezTo>
                    <a:pt x="1514" y="9311"/>
                    <a:pt x="1683" y="9340"/>
                    <a:pt x="1901" y="9340"/>
                  </a:cubicBezTo>
                  <a:cubicBezTo>
                    <a:pt x="1978" y="9340"/>
                    <a:pt x="2062" y="9336"/>
                    <a:pt x="2151" y="9328"/>
                  </a:cubicBezTo>
                  <a:cubicBezTo>
                    <a:pt x="1757" y="8094"/>
                    <a:pt x="1632" y="5761"/>
                    <a:pt x="2781" y="3894"/>
                  </a:cubicBezTo>
                  <a:cubicBezTo>
                    <a:pt x="3992" y="1955"/>
                    <a:pt x="6281" y="1028"/>
                    <a:pt x="7532" y="886"/>
                  </a:cubicBezTo>
                  <a:cubicBezTo>
                    <a:pt x="7390" y="495"/>
                    <a:pt x="7235" y="199"/>
                    <a:pt x="7097" y="101"/>
                  </a:cubicBezTo>
                  <a:cubicBezTo>
                    <a:pt x="7007" y="34"/>
                    <a:pt x="6842" y="0"/>
                    <a:pt x="6622"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3"/>
            <p:cNvSpPr/>
            <p:nvPr/>
          </p:nvSpPr>
          <p:spPr>
            <a:xfrm>
              <a:off x="6355462" y="1783881"/>
              <a:ext cx="893199" cy="643498"/>
            </a:xfrm>
            <a:custGeom>
              <a:rect b="b" l="l" r="r" t="t"/>
              <a:pathLst>
                <a:path extrusionOk="0" h="3005" w="4171">
                  <a:moveTo>
                    <a:pt x="985" y="0"/>
                  </a:moveTo>
                  <a:cubicBezTo>
                    <a:pt x="661" y="125"/>
                    <a:pt x="324" y="307"/>
                    <a:pt x="0" y="506"/>
                  </a:cubicBezTo>
                  <a:cubicBezTo>
                    <a:pt x="1420" y="1265"/>
                    <a:pt x="2809" y="2107"/>
                    <a:pt x="4144" y="3004"/>
                  </a:cubicBezTo>
                  <a:cubicBezTo>
                    <a:pt x="4171" y="2627"/>
                    <a:pt x="4171" y="2259"/>
                    <a:pt x="4144" y="1922"/>
                  </a:cubicBezTo>
                  <a:cubicBezTo>
                    <a:pt x="3581" y="1517"/>
                    <a:pt x="2991" y="1137"/>
                    <a:pt x="2401" y="786"/>
                  </a:cubicBezTo>
                  <a:cubicBezTo>
                    <a:pt x="1939" y="506"/>
                    <a:pt x="1460" y="236"/>
                    <a:pt x="9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3"/>
            <p:cNvSpPr/>
            <p:nvPr/>
          </p:nvSpPr>
          <p:spPr>
            <a:xfrm>
              <a:off x="5708534" y="3007498"/>
              <a:ext cx="806684" cy="608165"/>
            </a:xfrm>
            <a:custGeom>
              <a:rect b="b" l="l" r="r" t="t"/>
              <a:pathLst>
                <a:path extrusionOk="0" h="2840" w="3767">
                  <a:moveTo>
                    <a:pt x="14" y="1"/>
                  </a:moveTo>
                  <a:lnTo>
                    <a:pt x="14" y="1"/>
                  </a:lnTo>
                  <a:cubicBezTo>
                    <a:pt x="0" y="409"/>
                    <a:pt x="14" y="803"/>
                    <a:pt x="71" y="1167"/>
                  </a:cubicBezTo>
                  <a:cubicBezTo>
                    <a:pt x="422" y="1420"/>
                    <a:pt x="803" y="1673"/>
                    <a:pt x="1167" y="1912"/>
                  </a:cubicBezTo>
                  <a:cubicBezTo>
                    <a:pt x="1673" y="2236"/>
                    <a:pt x="2192" y="2546"/>
                    <a:pt x="2711" y="2840"/>
                  </a:cubicBezTo>
                  <a:cubicBezTo>
                    <a:pt x="3048" y="2728"/>
                    <a:pt x="3416" y="2573"/>
                    <a:pt x="3766" y="2391"/>
                  </a:cubicBezTo>
                  <a:cubicBezTo>
                    <a:pt x="2472" y="1660"/>
                    <a:pt x="1224" y="861"/>
                    <a:pt x="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3"/>
            <p:cNvSpPr/>
            <p:nvPr/>
          </p:nvSpPr>
          <p:spPr>
            <a:xfrm>
              <a:off x="6087568" y="2251571"/>
              <a:ext cx="662136" cy="937516"/>
            </a:xfrm>
            <a:custGeom>
              <a:rect b="b" l="l" r="r" t="t"/>
              <a:pathLst>
                <a:path extrusionOk="0" h="4378" w="3092">
                  <a:moveTo>
                    <a:pt x="2805" y="0"/>
                  </a:moveTo>
                  <a:cubicBezTo>
                    <a:pt x="2725" y="0"/>
                    <a:pt x="2647" y="45"/>
                    <a:pt x="2600" y="119"/>
                  </a:cubicBezTo>
                  <a:lnTo>
                    <a:pt x="2360" y="470"/>
                  </a:lnTo>
                  <a:lnTo>
                    <a:pt x="2050" y="288"/>
                  </a:lnTo>
                  <a:cubicBezTo>
                    <a:pt x="2030" y="271"/>
                    <a:pt x="2006" y="263"/>
                    <a:pt x="1982" y="263"/>
                  </a:cubicBezTo>
                  <a:cubicBezTo>
                    <a:pt x="1941" y="263"/>
                    <a:pt x="1901" y="286"/>
                    <a:pt x="1882" y="328"/>
                  </a:cubicBezTo>
                  <a:cubicBezTo>
                    <a:pt x="1841" y="385"/>
                    <a:pt x="1855" y="470"/>
                    <a:pt x="1925" y="497"/>
                  </a:cubicBezTo>
                  <a:lnTo>
                    <a:pt x="2219" y="696"/>
                  </a:lnTo>
                  <a:lnTo>
                    <a:pt x="1898" y="1201"/>
                  </a:lnTo>
                  <a:lnTo>
                    <a:pt x="1588" y="1019"/>
                  </a:lnTo>
                  <a:cubicBezTo>
                    <a:pt x="1568" y="1009"/>
                    <a:pt x="1547" y="1003"/>
                    <a:pt x="1526" y="1003"/>
                  </a:cubicBezTo>
                  <a:cubicBezTo>
                    <a:pt x="1486" y="1003"/>
                    <a:pt x="1446" y="1022"/>
                    <a:pt x="1420" y="1060"/>
                  </a:cubicBezTo>
                  <a:cubicBezTo>
                    <a:pt x="1376" y="1130"/>
                    <a:pt x="1406" y="1201"/>
                    <a:pt x="1460" y="1242"/>
                  </a:cubicBezTo>
                  <a:lnTo>
                    <a:pt x="1757" y="1424"/>
                  </a:lnTo>
                  <a:lnTo>
                    <a:pt x="1420" y="1946"/>
                  </a:lnTo>
                  <a:lnTo>
                    <a:pt x="1140" y="1761"/>
                  </a:lnTo>
                  <a:cubicBezTo>
                    <a:pt x="1117" y="1752"/>
                    <a:pt x="1093" y="1748"/>
                    <a:pt x="1071" y="1748"/>
                  </a:cubicBezTo>
                  <a:cubicBezTo>
                    <a:pt x="1025" y="1748"/>
                    <a:pt x="984" y="1766"/>
                    <a:pt x="954" y="1805"/>
                  </a:cubicBezTo>
                  <a:cubicBezTo>
                    <a:pt x="928" y="1862"/>
                    <a:pt x="941" y="1946"/>
                    <a:pt x="998" y="1987"/>
                  </a:cubicBezTo>
                  <a:lnTo>
                    <a:pt x="1278" y="2155"/>
                  </a:lnTo>
                  <a:lnTo>
                    <a:pt x="941" y="2675"/>
                  </a:lnTo>
                  <a:lnTo>
                    <a:pt x="675" y="2506"/>
                  </a:lnTo>
                  <a:cubicBezTo>
                    <a:pt x="656" y="2493"/>
                    <a:pt x="634" y="2487"/>
                    <a:pt x="612" y="2487"/>
                  </a:cubicBezTo>
                  <a:cubicBezTo>
                    <a:pt x="567" y="2487"/>
                    <a:pt x="520" y="2511"/>
                    <a:pt x="493" y="2550"/>
                  </a:cubicBezTo>
                  <a:cubicBezTo>
                    <a:pt x="466" y="2604"/>
                    <a:pt x="479" y="2688"/>
                    <a:pt x="533" y="2732"/>
                  </a:cubicBezTo>
                  <a:lnTo>
                    <a:pt x="803" y="2887"/>
                  </a:lnTo>
                  <a:lnTo>
                    <a:pt x="479" y="3406"/>
                  </a:lnTo>
                  <a:lnTo>
                    <a:pt x="213" y="3251"/>
                  </a:lnTo>
                  <a:cubicBezTo>
                    <a:pt x="192" y="3236"/>
                    <a:pt x="167" y="3228"/>
                    <a:pt x="142" y="3228"/>
                  </a:cubicBezTo>
                  <a:cubicBezTo>
                    <a:pt x="101" y="3228"/>
                    <a:pt x="61" y="3250"/>
                    <a:pt x="44" y="3295"/>
                  </a:cubicBezTo>
                  <a:cubicBezTo>
                    <a:pt x="0" y="3349"/>
                    <a:pt x="14" y="3433"/>
                    <a:pt x="85" y="3463"/>
                  </a:cubicBezTo>
                  <a:lnTo>
                    <a:pt x="338" y="3632"/>
                  </a:lnTo>
                  <a:lnTo>
                    <a:pt x="85" y="4010"/>
                  </a:lnTo>
                  <a:cubicBezTo>
                    <a:pt x="14" y="4121"/>
                    <a:pt x="44" y="4262"/>
                    <a:pt x="155" y="4333"/>
                  </a:cubicBezTo>
                  <a:cubicBezTo>
                    <a:pt x="195" y="4364"/>
                    <a:pt x="241" y="4377"/>
                    <a:pt x="287" y="4377"/>
                  </a:cubicBezTo>
                  <a:cubicBezTo>
                    <a:pt x="367" y="4377"/>
                    <a:pt x="447" y="4334"/>
                    <a:pt x="493" y="4262"/>
                  </a:cubicBezTo>
                  <a:lnTo>
                    <a:pt x="745" y="3885"/>
                  </a:lnTo>
                  <a:lnTo>
                    <a:pt x="1039" y="4067"/>
                  </a:lnTo>
                  <a:cubicBezTo>
                    <a:pt x="1058" y="4076"/>
                    <a:pt x="1079" y="4080"/>
                    <a:pt x="1102" y="4080"/>
                  </a:cubicBezTo>
                  <a:cubicBezTo>
                    <a:pt x="1147" y="4080"/>
                    <a:pt x="1195" y="4062"/>
                    <a:pt x="1224" y="4023"/>
                  </a:cubicBezTo>
                  <a:cubicBezTo>
                    <a:pt x="1251" y="3969"/>
                    <a:pt x="1238" y="3885"/>
                    <a:pt x="1180" y="3841"/>
                  </a:cubicBezTo>
                  <a:lnTo>
                    <a:pt x="887" y="3659"/>
                  </a:lnTo>
                  <a:lnTo>
                    <a:pt x="1224" y="3140"/>
                  </a:lnTo>
                  <a:lnTo>
                    <a:pt x="1504" y="3322"/>
                  </a:lnTo>
                  <a:cubicBezTo>
                    <a:pt x="1523" y="3335"/>
                    <a:pt x="1545" y="3341"/>
                    <a:pt x="1567" y="3341"/>
                  </a:cubicBezTo>
                  <a:cubicBezTo>
                    <a:pt x="1611" y="3341"/>
                    <a:pt x="1655" y="3316"/>
                    <a:pt x="1673" y="3278"/>
                  </a:cubicBezTo>
                  <a:cubicBezTo>
                    <a:pt x="1713" y="3224"/>
                    <a:pt x="1700" y="3140"/>
                    <a:pt x="1629" y="3096"/>
                  </a:cubicBezTo>
                  <a:lnTo>
                    <a:pt x="1349" y="2927"/>
                  </a:lnTo>
                  <a:lnTo>
                    <a:pt x="1686" y="2408"/>
                  </a:lnTo>
                  <a:lnTo>
                    <a:pt x="1952" y="2577"/>
                  </a:lnTo>
                  <a:cubicBezTo>
                    <a:pt x="1976" y="2591"/>
                    <a:pt x="2000" y="2598"/>
                    <a:pt x="2022" y="2598"/>
                  </a:cubicBezTo>
                  <a:cubicBezTo>
                    <a:pt x="2067" y="2598"/>
                    <a:pt x="2108" y="2572"/>
                    <a:pt x="2134" y="2536"/>
                  </a:cubicBezTo>
                  <a:cubicBezTo>
                    <a:pt x="2178" y="2479"/>
                    <a:pt x="2151" y="2395"/>
                    <a:pt x="2094" y="2368"/>
                  </a:cubicBezTo>
                  <a:lnTo>
                    <a:pt x="1828" y="2199"/>
                  </a:lnTo>
                  <a:lnTo>
                    <a:pt x="2165" y="1677"/>
                  </a:lnTo>
                  <a:lnTo>
                    <a:pt x="2418" y="1832"/>
                  </a:lnTo>
                  <a:cubicBezTo>
                    <a:pt x="2438" y="1848"/>
                    <a:pt x="2463" y="1857"/>
                    <a:pt x="2489" y="1857"/>
                  </a:cubicBezTo>
                  <a:cubicBezTo>
                    <a:pt x="2530" y="1857"/>
                    <a:pt x="2573" y="1835"/>
                    <a:pt x="2600" y="1791"/>
                  </a:cubicBezTo>
                  <a:cubicBezTo>
                    <a:pt x="2627" y="1734"/>
                    <a:pt x="2613" y="1650"/>
                    <a:pt x="2556" y="1623"/>
                  </a:cubicBezTo>
                  <a:lnTo>
                    <a:pt x="2303" y="1468"/>
                  </a:lnTo>
                  <a:lnTo>
                    <a:pt x="2627" y="948"/>
                  </a:lnTo>
                  <a:lnTo>
                    <a:pt x="2880" y="1103"/>
                  </a:lnTo>
                  <a:cubicBezTo>
                    <a:pt x="2898" y="1112"/>
                    <a:pt x="2920" y="1117"/>
                    <a:pt x="2942" y="1117"/>
                  </a:cubicBezTo>
                  <a:cubicBezTo>
                    <a:pt x="2988" y="1117"/>
                    <a:pt x="3034" y="1098"/>
                    <a:pt x="3062" y="1060"/>
                  </a:cubicBezTo>
                  <a:cubicBezTo>
                    <a:pt x="3092" y="989"/>
                    <a:pt x="3078" y="918"/>
                    <a:pt x="3021" y="878"/>
                  </a:cubicBezTo>
                  <a:lnTo>
                    <a:pt x="2768" y="722"/>
                  </a:lnTo>
                  <a:lnTo>
                    <a:pt x="3008" y="372"/>
                  </a:lnTo>
                  <a:cubicBezTo>
                    <a:pt x="3078" y="261"/>
                    <a:pt x="3035" y="106"/>
                    <a:pt x="2923" y="35"/>
                  </a:cubicBezTo>
                  <a:cubicBezTo>
                    <a:pt x="2885" y="11"/>
                    <a:pt x="2845" y="0"/>
                    <a:pt x="2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54" name="Shape 254"/>
        <p:cNvGrpSpPr/>
        <p:nvPr/>
      </p:nvGrpSpPr>
      <p:grpSpPr>
        <a:xfrm>
          <a:off x="0" y="0"/>
          <a:ext cx="0" cy="0"/>
          <a:chOff x="0" y="0"/>
          <a:chExt cx="0" cy="0"/>
        </a:xfrm>
      </p:grpSpPr>
      <p:sp>
        <p:nvSpPr>
          <p:cNvPr id="255" name="Google Shape;255;p44"/>
          <p:cNvSpPr txBox="1"/>
          <p:nvPr>
            <p:ph type="ctrTitle"/>
          </p:nvPr>
        </p:nvSpPr>
        <p:spPr>
          <a:xfrm>
            <a:off x="311708" y="744575"/>
            <a:ext cx="8520600" cy="2052600"/>
          </a:xfrm>
          <a:prstGeom prst="rect">
            <a:avLst/>
          </a:prstGeom>
        </p:spPr>
        <p:txBody>
          <a:bodyPr anchorCtr="0" anchor="b" bIns="36575" lIns="36575" spcFirstLastPara="1" rIns="36575" wrap="square" tIns="3657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56" name="Google Shape;256;p44"/>
          <p:cNvSpPr txBox="1"/>
          <p:nvPr>
            <p:ph idx="1" type="subTitle"/>
          </p:nvPr>
        </p:nvSpPr>
        <p:spPr>
          <a:xfrm>
            <a:off x="311700" y="2834125"/>
            <a:ext cx="8520600" cy="792600"/>
          </a:xfrm>
          <a:prstGeom prst="rect">
            <a:avLst/>
          </a:prstGeom>
        </p:spPr>
        <p:txBody>
          <a:bodyPr anchorCtr="0" anchor="t" bIns="36575" lIns="36575" spcFirstLastPara="1" rIns="36575" wrap="square" tIns="3657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57" name="Google Shape;257;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pic>
        <p:nvPicPr>
          <p:cNvPr id="31" name="Google Shape;31;p6"/>
          <p:cNvPicPr preferRelativeResize="0"/>
          <p:nvPr/>
        </p:nvPicPr>
        <p:blipFill>
          <a:blip r:embed="rId2">
            <a:alphaModFix amt="78000"/>
          </a:blip>
          <a:stretch>
            <a:fillRect/>
          </a:stretch>
        </p:blipFill>
        <p:spPr>
          <a:xfrm>
            <a:off x="0" y="0"/>
            <a:ext cx="9144003" cy="5143501"/>
          </a:xfrm>
          <a:prstGeom prst="rect">
            <a:avLst/>
          </a:prstGeom>
          <a:noFill/>
          <a:ln>
            <a:noFill/>
          </a:ln>
        </p:spPr>
      </p:pic>
      <p:sp>
        <p:nvSpPr>
          <p:cNvPr id="32" name="Google Shape;32;p6"/>
          <p:cNvSpPr txBox="1"/>
          <p:nvPr>
            <p:ph type="title"/>
          </p:nvPr>
        </p:nvSpPr>
        <p:spPr>
          <a:xfrm>
            <a:off x="720000" y="410300"/>
            <a:ext cx="7704000" cy="5727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mt="32000"/>
          </a:blip>
          <a:stretch>
            <a:fillRect/>
          </a:stretch>
        </p:blipFill>
        <p:spPr>
          <a:xfrm>
            <a:off x="0" y="0"/>
            <a:ext cx="9144003" cy="5143501"/>
          </a:xfrm>
          <a:prstGeom prst="rect">
            <a:avLst/>
          </a:prstGeom>
          <a:noFill/>
          <a:ln>
            <a:noFill/>
          </a:ln>
        </p:spPr>
      </p:pic>
      <p:sp>
        <p:nvSpPr>
          <p:cNvPr id="35" name="Google Shape;35;p7"/>
          <p:cNvSpPr txBox="1"/>
          <p:nvPr>
            <p:ph type="title"/>
          </p:nvPr>
        </p:nvSpPr>
        <p:spPr>
          <a:xfrm>
            <a:off x="720000" y="410300"/>
            <a:ext cx="7704000" cy="572700"/>
          </a:xfrm>
          <a:prstGeom prst="rect">
            <a:avLst/>
          </a:prstGeom>
        </p:spPr>
        <p:txBody>
          <a:bodyPr anchorCtr="0" anchor="ctr"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36" name="Shape 36"/>
        <p:cNvGrpSpPr/>
        <p:nvPr/>
      </p:nvGrpSpPr>
      <p:grpSpPr>
        <a:xfrm>
          <a:off x="0" y="0"/>
          <a:ext cx="0" cy="0"/>
          <a:chOff x="0" y="0"/>
          <a:chExt cx="0" cy="0"/>
        </a:xfrm>
      </p:grpSpPr>
      <p:pic>
        <p:nvPicPr>
          <p:cNvPr id="37" name="Google Shape;37;p8"/>
          <p:cNvPicPr preferRelativeResize="0"/>
          <p:nvPr/>
        </p:nvPicPr>
        <p:blipFill>
          <a:blip r:embed="rId2">
            <a:alphaModFix amt="52999"/>
          </a:blip>
          <a:stretch>
            <a:fillRect/>
          </a:stretch>
        </p:blipFill>
        <p:spPr>
          <a:xfrm rot="10800000">
            <a:off x="0" y="0"/>
            <a:ext cx="9143999" cy="5143500"/>
          </a:xfrm>
          <a:prstGeom prst="rect">
            <a:avLst/>
          </a:prstGeom>
          <a:noFill/>
          <a:ln>
            <a:noFill/>
          </a:ln>
        </p:spPr>
      </p:pic>
      <p:sp>
        <p:nvSpPr>
          <p:cNvPr id="38" name="Google Shape;38;p8"/>
          <p:cNvSpPr txBox="1"/>
          <p:nvPr>
            <p:ph type="title"/>
          </p:nvPr>
        </p:nvSpPr>
        <p:spPr>
          <a:xfrm>
            <a:off x="2855700" y="430950"/>
            <a:ext cx="3432600" cy="9168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
    <p:spTree>
      <p:nvGrpSpPr>
        <p:cNvPr id="39" name="Shape 39"/>
        <p:cNvGrpSpPr/>
        <p:nvPr/>
      </p:nvGrpSpPr>
      <p:grpSpPr>
        <a:xfrm>
          <a:off x="0" y="0"/>
          <a:ext cx="0" cy="0"/>
          <a:chOff x="0" y="0"/>
          <a:chExt cx="0" cy="0"/>
        </a:xfrm>
      </p:grpSpPr>
      <p:pic>
        <p:nvPicPr>
          <p:cNvPr id="40" name="Google Shape;40;p9"/>
          <p:cNvPicPr preferRelativeResize="0"/>
          <p:nvPr/>
        </p:nvPicPr>
        <p:blipFill>
          <a:blip r:embed="rId2">
            <a:alphaModFix amt="66000"/>
          </a:blip>
          <a:stretch>
            <a:fillRect/>
          </a:stretch>
        </p:blipFill>
        <p:spPr>
          <a:xfrm>
            <a:off x="0" y="0"/>
            <a:ext cx="9144003" cy="5143513"/>
          </a:xfrm>
          <a:prstGeom prst="rect">
            <a:avLst/>
          </a:prstGeom>
          <a:noFill/>
          <a:ln>
            <a:noFill/>
          </a:ln>
        </p:spPr>
      </p:pic>
      <p:sp>
        <p:nvSpPr>
          <p:cNvPr id="41" name="Google Shape;41;p9"/>
          <p:cNvSpPr txBox="1"/>
          <p:nvPr>
            <p:ph type="title"/>
          </p:nvPr>
        </p:nvSpPr>
        <p:spPr>
          <a:xfrm>
            <a:off x="947200" y="432600"/>
            <a:ext cx="4447800" cy="5997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_1_1_1">
    <p:spTree>
      <p:nvGrpSpPr>
        <p:cNvPr id="42" name="Shape 42"/>
        <p:cNvGrpSpPr/>
        <p:nvPr/>
      </p:nvGrpSpPr>
      <p:grpSpPr>
        <a:xfrm>
          <a:off x="0" y="0"/>
          <a:ext cx="0" cy="0"/>
          <a:chOff x="0" y="0"/>
          <a:chExt cx="0" cy="0"/>
        </a:xfrm>
      </p:grpSpPr>
      <p:pic>
        <p:nvPicPr>
          <p:cNvPr id="43" name="Google Shape;43;p10"/>
          <p:cNvPicPr preferRelativeResize="0"/>
          <p:nvPr/>
        </p:nvPicPr>
        <p:blipFill>
          <a:blip r:embed="rId2">
            <a:alphaModFix amt="56000"/>
          </a:blip>
          <a:stretch>
            <a:fillRect/>
          </a:stretch>
        </p:blipFill>
        <p:spPr>
          <a:xfrm>
            <a:off x="0" y="0"/>
            <a:ext cx="9143999" cy="5143500"/>
          </a:xfrm>
          <a:prstGeom prst="rect">
            <a:avLst/>
          </a:prstGeom>
          <a:noFill/>
          <a:ln>
            <a:noFill/>
          </a:ln>
        </p:spPr>
      </p:pic>
      <p:sp>
        <p:nvSpPr>
          <p:cNvPr id="44" name="Google Shape;44;p10"/>
          <p:cNvSpPr txBox="1"/>
          <p:nvPr>
            <p:ph type="title"/>
          </p:nvPr>
        </p:nvSpPr>
        <p:spPr>
          <a:xfrm>
            <a:off x="715100" y="2113350"/>
            <a:ext cx="2323500" cy="916800"/>
          </a:xfrm>
          <a:prstGeom prst="rect">
            <a:avLst/>
          </a:prstGeom>
        </p:spPr>
        <p:txBody>
          <a:bodyPr anchorCtr="0" anchor="t" bIns="36575" lIns="36575" spcFirstLastPara="1" rIns="36575" wrap="square" tIns="3657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theme" Target="../theme/theme1.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36575" lIns="36575" spcFirstLastPara="1" rIns="36575" wrap="square" tIns="36575">
            <a:noAutofit/>
          </a:bodyPr>
          <a:lstStyle>
            <a:lvl1pPr lvl="0" rtl="0">
              <a:spcBef>
                <a:spcPts val="0"/>
              </a:spcBef>
              <a:spcAft>
                <a:spcPts val="0"/>
              </a:spcAft>
              <a:buClr>
                <a:schemeClr val="accent1"/>
              </a:buClr>
              <a:buSzPts val="3500"/>
              <a:buFont typeface="Alfa Slab One"/>
              <a:buNone/>
              <a:defRPr sz="3500">
                <a:solidFill>
                  <a:schemeClr val="accent1"/>
                </a:solidFill>
                <a:latin typeface="Alfa Slab One"/>
                <a:ea typeface="Alfa Slab One"/>
                <a:cs typeface="Alfa Slab One"/>
                <a:sym typeface="Alfa Slab One"/>
              </a:defRPr>
            </a:lvl1pPr>
            <a:lvl2pPr lvl="1" rtl="0">
              <a:spcBef>
                <a:spcPts val="0"/>
              </a:spcBef>
              <a:spcAft>
                <a:spcPts val="0"/>
              </a:spcAft>
              <a:buClr>
                <a:schemeClr val="accent1"/>
              </a:buClr>
              <a:buSzPts val="3500"/>
              <a:buFont typeface="Alfa Slab One"/>
              <a:buNone/>
              <a:defRPr sz="3500">
                <a:solidFill>
                  <a:schemeClr val="accent1"/>
                </a:solidFill>
                <a:latin typeface="Alfa Slab One"/>
                <a:ea typeface="Alfa Slab One"/>
                <a:cs typeface="Alfa Slab One"/>
                <a:sym typeface="Alfa Slab One"/>
              </a:defRPr>
            </a:lvl2pPr>
            <a:lvl3pPr lvl="2" rtl="0">
              <a:spcBef>
                <a:spcPts val="0"/>
              </a:spcBef>
              <a:spcAft>
                <a:spcPts val="0"/>
              </a:spcAft>
              <a:buClr>
                <a:schemeClr val="accent1"/>
              </a:buClr>
              <a:buSzPts val="3500"/>
              <a:buFont typeface="Alfa Slab One"/>
              <a:buNone/>
              <a:defRPr sz="3500">
                <a:solidFill>
                  <a:schemeClr val="accent1"/>
                </a:solidFill>
                <a:latin typeface="Alfa Slab One"/>
                <a:ea typeface="Alfa Slab One"/>
                <a:cs typeface="Alfa Slab One"/>
                <a:sym typeface="Alfa Slab One"/>
              </a:defRPr>
            </a:lvl3pPr>
            <a:lvl4pPr lvl="3" rtl="0">
              <a:spcBef>
                <a:spcPts val="0"/>
              </a:spcBef>
              <a:spcAft>
                <a:spcPts val="0"/>
              </a:spcAft>
              <a:buClr>
                <a:schemeClr val="accent1"/>
              </a:buClr>
              <a:buSzPts val="3500"/>
              <a:buFont typeface="Alfa Slab One"/>
              <a:buNone/>
              <a:defRPr sz="3500">
                <a:solidFill>
                  <a:schemeClr val="accent1"/>
                </a:solidFill>
                <a:latin typeface="Alfa Slab One"/>
                <a:ea typeface="Alfa Slab One"/>
                <a:cs typeface="Alfa Slab One"/>
                <a:sym typeface="Alfa Slab One"/>
              </a:defRPr>
            </a:lvl4pPr>
            <a:lvl5pPr lvl="4" rtl="0">
              <a:spcBef>
                <a:spcPts val="0"/>
              </a:spcBef>
              <a:spcAft>
                <a:spcPts val="0"/>
              </a:spcAft>
              <a:buClr>
                <a:schemeClr val="accent1"/>
              </a:buClr>
              <a:buSzPts val="3500"/>
              <a:buFont typeface="Alfa Slab One"/>
              <a:buNone/>
              <a:defRPr sz="3500">
                <a:solidFill>
                  <a:schemeClr val="accent1"/>
                </a:solidFill>
                <a:latin typeface="Alfa Slab One"/>
                <a:ea typeface="Alfa Slab One"/>
                <a:cs typeface="Alfa Slab One"/>
                <a:sym typeface="Alfa Slab One"/>
              </a:defRPr>
            </a:lvl5pPr>
            <a:lvl6pPr lvl="5" rtl="0">
              <a:spcBef>
                <a:spcPts val="0"/>
              </a:spcBef>
              <a:spcAft>
                <a:spcPts val="0"/>
              </a:spcAft>
              <a:buClr>
                <a:schemeClr val="accent1"/>
              </a:buClr>
              <a:buSzPts val="3500"/>
              <a:buFont typeface="Alfa Slab One"/>
              <a:buNone/>
              <a:defRPr sz="3500">
                <a:solidFill>
                  <a:schemeClr val="accent1"/>
                </a:solidFill>
                <a:latin typeface="Alfa Slab One"/>
                <a:ea typeface="Alfa Slab One"/>
                <a:cs typeface="Alfa Slab One"/>
                <a:sym typeface="Alfa Slab One"/>
              </a:defRPr>
            </a:lvl6pPr>
            <a:lvl7pPr lvl="6" rtl="0">
              <a:spcBef>
                <a:spcPts val="0"/>
              </a:spcBef>
              <a:spcAft>
                <a:spcPts val="0"/>
              </a:spcAft>
              <a:buClr>
                <a:schemeClr val="accent1"/>
              </a:buClr>
              <a:buSzPts val="3500"/>
              <a:buFont typeface="Alfa Slab One"/>
              <a:buNone/>
              <a:defRPr sz="3500">
                <a:solidFill>
                  <a:schemeClr val="accent1"/>
                </a:solidFill>
                <a:latin typeface="Alfa Slab One"/>
                <a:ea typeface="Alfa Slab One"/>
                <a:cs typeface="Alfa Slab One"/>
                <a:sym typeface="Alfa Slab One"/>
              </a:defRPr>
            </a:lvl7pPr>
            <a:lvl8pPr lvl="7" rtl="0">
              <a:spcBef>
                <a:spcPts val="0"/>
              </a:spcBef>
              <a:spcAft>
                <a:spcPts val="0"/>
              </a:spcAft>
              <a:buClr>
                <a:schemeClr val="accent1"/>
              </a:buClr>
              <a:buSzPts val="3500"/>
              <a:buFont typeface="Alfa Slab One"/>
              <a:buNone/>
              <a:defRPr sz="3500">
                <a:solidFill>
                  <a:schemeClr val="accent1"/>
                </a:solidFill>
                <a:latin typeface="Alfa Slab One"/>
                <a:ea typeface="Alfa Slab One"/>
                <a:cs typeface="Alfa Slab One"/>
                <a:sym typeface="Alfa Slab One"/>
              </a:defRPr>
            </a:lvl8pPr>
            <a:lvl9pPr lvl="8" rtl="0">
              <a:spcBef>
                <a:spcPts val="0"/>
              </a:spcBef>
              <a:spcAft>
                <a:spcPts val="0"/>
              </a:spcAft>
              <a:buClr>
                <a:schemeClr val="accent1"/>
              </a:buClr>
              <a:buSzPts val="3500"/>
              <a:buFont typeface="Alfa Slab One"/>
              <a:buNone/>
              <a:defRPr sz="3500">
                <a:solidFill>
                  <a:schemeClr val="accent1"/>
                </a:solidFill>
                <a:latin typeface="Alfa Slab One"/>
                <a:ea typeface="Alfa Slab One"/>
                <a:cs typeface="Alfa Slab One"/>
                <a:sym typeface="Alfa Slab On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36575" lIns="36575" spcFirstLastPara="1" rIns="36575" wrap="square" tIns="36575">
            <a:noAutofit/>
          </a:bodyPr>
          <a:lstStyle>
            <a:lvl1pPr indent="-317500" lvl="0" marL="457200">
              <a:lnSpc>
                <a:spcPct val="100000"/>
              </a:lnSpc>
              <a:spcBef>
                <a:spcPts val="0"/>
              </a:spcBef>
              <a:spcAft>
                <a:spcPts val="0"/>
              </a:spcAft>
              <a:buClr>
                <a:schemeClr val="accent1"/>
              </a:buClr>
              <a:buSzPts val="1400"/>
              <a:buFont typeface="Montserrat Medium"/>
              <a:buChar char="●"/>
              <a:defRPr>
                <a:solidFill>
                  <a:schemeClr val="accent1"/>
                </a:solidFill>
                <a:latin typeface="Montserrat Medium"/>
                <a:ea typeface="Montserrat Medium"/>
                <a:cs typeface="Montserrat Medium"/>
                <a:sym typeface="Montserrat Medium"/>
              </a:defRPr>
            </a:lvl1pPr>
            <a:lvl2pPr indent="-317500" lvl="1" marL="914400">
              <a:lnSpc>
                <a:spcPct val="100000"/>
              </a:lnSpc>
              <a:spcBef>
                <a:spcPts val="0"/>
              </a:spcBef>
              <a:spcAft>
                <a:spcPts val="0"/>
              </a:spcAft>
              <a:buClr>
                <a:schemeClr val="accent1"/>
              </a:buClr>
              <a:buSzPts val="1400"/>
              <a:buFont typeface="Montserrat Medium"/>
              <a:buChar char="○"/>
              <a:defRPr>
                <a:solidFill>
                  <a:schemeClr val="accent1"/>
                </a:solidFill>
                <a:latin typeface="Montserrat Medium"/>
                <a:ea typeface="Montserrat Medium"/>
                <a:cs typeface="Montserrat Medium"/>
                <a:sym typeface="Montserrat Medium"/>
              </a:defRPr>
            </a:lvl2pPr>
            <a:lvl3pPr indent="-317500" lvl="2" marL="1371600">
              <a:lnSpc>
                <a:spcPct val="100000"/>
              </a:lnSpc>
              <a:spcBef>
                <a:spcPts val="0"/>
              </a:spcBef>
              <a:spcAft>
                <a:spcPts val="0"/>
              </a:spcAft>
              <a:buClr>
                <a:schemeClr val="accent1"/>
              </a:buClr>
              <a:buSzPts val="1400"/>
              <a:buFont typeface="Montserrat Medium"/>
              <a:buChar char="■"/>
              <a:defRPr>
                <a:solidFill>
                  <a:schemeClr val="accent1"/>
                </a:solidFill>
                <a:latin typeface="Montserrat Medium"/>
                <a:ea typeface="Montserrat Medium"/>
                <a:cs typeface="Montserrat Medium"/>
                <a:sym typeface="Montserrat Medium"/>
              </a:defRPr>
            </a:lvl3pPr>
            <a:lvl4pPr indent="-317500" lvl="3" marL="1828800">
              <a:lnSpc>
                <a:spcPct val="100000"/>
              </a:lnSpc>
              <a:spcBef>
                <a:spcPts val="0"/>
              </a:spcBef>
              <a:spcAft>
                <a:spcPts val="0"/>
              </a:spcAft>
              <a:buClr>
                <a:schemeClr val="accent1"/>
              </a:buClr>
              <a:buSzPts val="1400"/>
              <a:buFont typeface="Montserrat Medium"/>
              <a:buChar char="●"/>
              <a:defRPr>
                <a:solidFill>
                  <a:schemeClr val="accent1"/>
                </a:solidFill>
                <a:latin typeface="Montserrat Medium"/>
                <a:ea typeface="Montserrat Medium"/>
                <a:cs typeface="Montserrat Medium"/>
                <a:sym typeface="Montserrat Medium"/>
              </a:defRPr>
            </a:lvl4pPr>
            <a:lvl5pPr indent="-317500" lvl="4" marL="2286000">
              <a:lnSpc>
                <a:spcPct val="100000"/>
              </a:lnSpc>
              <a:spcBef>
                <a:spcPts val="0"/>
              </a:spcBef>
              <a:spcAft>
                <a:spcPts val="0"/>
              </a:spcAft>
              <a:buClr>
                <a:schemeClr val="accent1"/>
              </a:buClr>
              <a:buSzPts val="1400"/>
              <a:buFont typeface="Montserrat Medium"/>
              <a:buChar char="○"/>
              <a:defRPr>
                <a:solidFill>
                  <a:schemeClr val="accent1"/>
                </a:solidFill>
                <a:latin typeface="Montserrat Medium"/>
                <a:ea typeface="Montserrat Medium"/>
                <a:cs typeface="Montserrat Medium"/>
                <a:sym typeface="Montserrat Medium"/>
              </a:defRPr>
            </a:lvl5pPr>
            <a:lvl6pPr indent="-317500" lvl="5" marL="2743200">
              <a:lnSpc>
                <a:spcPct val="100000"/>
              </a:lnSpc>
              <a:spcBef>
                <a:spcPts val="0"/>
              </a:spcBef>
              <a:spcAft>
                <a:spcPts val="0"/>
              </a:spcAft>
              <a:buClr>
                <a:schemeClr val="accent1"/>
              </a:buClr>
              <a:buSzPts val="1400"/>
              <a:buFont typeface="Montserrat Medium"/>
              <a:buChar char="■"/>
              <a:defRPr>
                <a:solidFill>
                  <a:schemeClr val="accent1"/>
                </a:solidFill>
                <a:latin typeface="Montserrat Medium"/>
                <a:ea typeface="Montserrat Medium"/>
                <a:cs typeface="Montserrat Medium"/>
                <a:sym typeface="Montserrat Medium"/>
              </a:defRPr>
            </a:lvl6pPr>
            <a:lvl7pPr indent="-317500" lvl="6" marL="3200400">
              <a:lnSpc>
                <a:spcPct val="100000"/>
              </a:lnSpc>
              <a:spcBef>
                <a:spcPts val="0"/>
              </a:spcBef>
              <a:spcAft>
                <a:spcPts val="0"/>
              </a:spcAft>
              <a:buClr>
                <a:schemeClr val="accent1"/>
              </a:buClr>
              <a:buSzPts val="1400"/>
              <a:buFont typeface="Montserrat Medium"/>
              <a:buChar char="●"/>
              <a:defRPr>
                <a:solidFill>
                  <a:schemeClr val="accent1"/>
                </a:solidFill>
                <a:latin typeface="Montserrat Medium"/>
                <a:ea typeface="Montserrat Medium"/>
                <a:cs typeface="Montserrat Medium"/>
                <a:sym typeface="Montserrat Medium"/>
              </a:defRPr>
            </a:lvl7pPr>
            <a:lvl8pPr indent="-317500" lvl="7" marL="3657600">
              <a:lnSpc>
                <a:spcPct val="100000"/>
              </a:lnSpc>
              <a:spcBef>
                <a:spcPts val="0"/>
              </a:spcBef>
              <a:spcAft>
                <a:spcPts val="0"/>
              </a:spcAft>
              <a:buClr>
                <a:schemeClr val="accent1"/>
              </a:buClr>
              <a:buSzPts val="1400"/>
              <a:buFont typeface="Montserrat Medium"/>
              <a:buChar char="○"/>
              <a:defRPr>
                <a:solidFill>
                  <a:schemeClr val="accent1"/>
                </a:solidFill>
                <a:latin typeface="Montserrat Medium"/>
                <a:ea typeface="Montserrat Medium"/>
                <a:cs typeface="Montserrat Medium"/>
                <a:sym typeface="Montserrat Medium"/>
              </a:defRPr>
            </a:lvl8pPr>
            <a:lvl9pPr indent="-317500" lvl="8" marL="4114800">
              <a:lnSpc>
                <a:spcPct val="100000"/>
              </a:lnSpc>
              <a:spcBef>
                <a:spcPts val="0"/>
              </a:spcBef>
              <a:spcAft>
                <a:spcPts val="0"/>
              </a:spcAft>
              <a:buClr>
                <a:schemeClr val="accent1"/>
              </a:buClr>
              <a:buSzPts val="1400"/>
              <a:buFont typeface="Montserrat Medium"/>
              <a:buChar char="■"/>
              <a:defRPr>
                <a:solidFill>
                  <a:schemeClr val="accent1"/>
                </a:solidFill>
                <a:latin typeface="Montserrat Medium"/>
                <a:ea typeface="Montserrat Medium"/>
                <a:cs typeface="Montserrat Medium"/>
                <a:sym typeface="Montserrat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7.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3.jpg"/><Relationship Id="rId4" Type="http://schemas.openxmlformats.org/officeDocument/2006/relationships/image" Target="../media/image3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6.png"/><Relationship Id="rId4" Type="http://schemas.openxmlformats.org/officeDocument/2006/relationships/image" Target="../media/image4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40.pn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 Id="rId4" Type="http://schemas.openxmlformats.org/officeDocument/2006/relationships/image" Target="../media/image21.png"/><Relationship Id="rId5" Type="http://schemas.openxmlformats.org/officeDocument/2006/relationships/image" Target="../media/image37.png"/><Relationship Id="rId6" Type="http://schemas.openxmlformats.org/officeDocument/2006/relationships/image" Target="../media/image3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8.xml"/><Relationship Id="rId3" Type="http://schemas.openxmlformats.org/officeDocument/2006/relationships/image" Target="../media/image4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5.png"/><Relationship Id="rId4" Type="http://schemas.openxmlformats.org/officeDocument/2006/relationships/image" Target="../media/image32.png"/><Relationship Id="rId5" Type="http://schemas.openxmlformats.org/officeDocument/2006/relationships/hyperlink" Target="https://www.pro-football-reference.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5"/>
          <p:cNvSpPr txBox="1"/>
          <p:nvPr>
            <p:ph type="ctrTitle"/>
          </p:nvPr>
        </p:nvSpPr>
        <p:spPr>
          <a:xfrm>
            <a:off x="2342850" y="1285551"/>
            <a:ext cx="4458300" cy="22827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sz="4500"/>
              <a:t>Running Back Performance Prediction</a:t>
            </a:r>
            <a:endParaRPr sz="4500"/>
          </a:p>
        </p:txBody>
      </p:sp>
      <p:sp>
        <p:nvSpPr>
          <p:cNvPr id="263" name="Google Shape;263;p45"/>
          <p:cNvSpPr txBox="1"/>
          <p:nvPr>
            <p:ph idx="1" type="subTitle"/>
          </p:nvPr>
        </p:nvSpPr>
        <p:spPr>
          <a:xfrm>
            <a:off x="3114150" y="3748063"/>
            <a:ext cx="2915700" cy="558900"/>
          </a:xfrm>
          <a:prstGeom prst="rect">
            <a:avLst/>
          </a:prstGeom>
        </p:spPr>
        <p:txBody>
          <a:bodyPr anchorCtr="0" anchor="ctr" bIns="36575" lIns="36575" spcFirstLastPara="1" rIns="36575" wrap="square" tIns="36575">
            <a:noAutofit/>
          </a:bodyPr>
          <a:lstStyle/>
          <a:p>
            <a:pPr indent="0" lvl="0" marL="0" rtl="0" algn="ctr">
              <a:spcBef>
                <a:spcPts val="0"/>
              </a:spcBef>
              <a:spcAft>
                <a:spcPts val="0"/>
              </a:spcAft>
              <a:buNone/>
            </a:pPr>
            <a:r>
              <a:t/>
            </a:r>
            <a:endParaRPr/>
          </a:p>
        </p:txBody>
      </p:sp>
      <p:grpSp>
        <p:nvGrpSpPr>
          <p:cNvPr id="264" name="Google Shape;264;p45"/>
          <p:cNvGrpSpPr/>
          <p:nvPr/>
        </p:nvGrpSpPr>
        <p:grpSpPr>
          <a:xfrm>
            <a:off x="337071" y="1932683"/>
            <a:ext cx="1925776" cy="3216761"/>
            <a:chOff x="337071" y="1932683"/>
            <a:chExt cx="1925776" cy="3216761"/>
          </a:xfrm>
        </p:grpSpPr>
        <p:sp>
          <p:nvSpPr>
            <p:cNvPr id="265" name="Google Shape;265;p45"/>
            <p:cNvSpPr/>
            <p:nvPr/>
          </p:nvSpPr>
          <p:spPr>
            <a:xfrm>
              <a:off x="337071" y="3483595"/>
              <a:ext cx="330832" cy="791932"/>
            </a:xfrm>
            <a:custGeom>
              <a:rect b="b" l="l" r="r" t="t"/>
              <a:pathLst>
                <a:path extrusionOk="0" h="5216" w="2179">
                  <a:moveTo>
                    <a:pt x="927" y="1"/>
                  </a:moveTo>
                  <a:cubicBezTo>
                    <a:pt x="927" y="1"/>
                    <a:pt x="577" y="99"/>
                    <a:pt x="395" y="338"/>
                  </a:cubicBezTo>
                  <a:cubicBezTo>
                    <a:pt x="364" y="382"/>
                    <a:pt x="351" y="409"/>
                    <a:pt x="324" y="453"/>
                  </a:cubicBezTo>
                  <a:cubicBezTo>
                    <a:pt x="196" y="675"/>
                    <a:pt x="142" y="941"/>
                    <a:pt x="142" y="941"/>
                  </a:cubicBezTo>
                  <a:lnTo>
                    <a:pt x="71" y="1309"/>
                  </a:lnTo>
                  <a:cubicBezTo>
                    <a:pt x="0" y="1673"/>
                    <a:pt x="142" y="2711"/>
                    <a:pt x="337" y="3092"/>
                  </a:cubicBezTo>
                  <a:cubicBezTo>
                    <a:pt x="479" y="3359"/>
                    <a:pt x="563" y="3709"/>
                    <a:pt x="688" y="4131"/>
                  </a:cubicBezTo>
                  <a:cubicBezTo>
                    <a:pt x="732" y="4299"/>
                    <a:pt x="799" y="4498"/>
                    <a:pt x="870" y="4694"/>
                  </a:cubicBezTo>
                  <a:cubicBezTo>
                    <a:pt x="1042" y="5144"/>
                    <a:pt x="1247" y="5215"/>
                    <a:pt x="1360" y="5215"/>
                  </a:cubicBezTo>
                  <a:cubicBezTo>
                    <a:pt x="1414" y="5215"/>
                    <a:pt x="1447" y="5200"/>
                    <a:pt x="1447" y="5200"/>
                  </a:cubicBezTo>
                  <a:cubicBezTo>
                    <a:pt x="1447" y="5200"/>
                    <a:pt x="2178" y="4539"/>
                    <a:pt x="2064" y="4161"/>
                  </a:cubicBezTo>
                  <a:cubicBezTo>
                    <a:pt x="2023" y="4006"/>
                    <a:pt x="1966" y="3864"/>
                    <a:pt x="1939" y="3723"/>
                  </a:cubicBezTo>
                  <a:cubicBezTo>
                    <a:pt x="1881" y="3527"/>
                    <a:pt x="1841" y="3332"/>
                    <a:pt x="1841" y="3092"/>
                  </a:cubicBezTo>
                  <a:cubicBezTo>
                    <a:pt x="1841" y="2698"/>
                    <a:pt x="1996" y="2432"/>
                    <a:pt x="1939" y="1953"/>
                  </a:cubicBezTo>
                  <a:cubicBezTo>
                    <a:pt x="1925" y="1815"/>
                    <a:pt x="1912" y="1700"/>
                    <a:pt x="1895" y="1602"/>
                  </a:cubicBezTo>
                  <a:cubicBezTo>
                    <a:pt x="1881" y="1336"/>
                    <a:pt x="1895" y="1194"/>
                    <a:pt x="1895" y="1194"/>
                  </a:cubicBezTo>
                  <a:lnTo>
                    <a:pt x="1757" y="662"/>
                  </a:lnTo>
                  <a:lnTo>
                    <a:pt x="927" y="1"/>
                  </a:ln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5"/>
            <p:cNvSpPr/>
            <p:nvPr/>
          </p:nvSpPr>
          <p:spPr>
            <a:xfrm>
              <a:off x="441376" y="4048695"/>
              <a:ext cx="226527" cy="226830"/>
            </a:xfrm>
            <a:custGeom>
              <a:rect b="b" l="l" r="r" t="t"/>
              <a:pathLst>
                <a:path extrusionOk="0" h="1494" w="1492">
                  <a:moveTo>
                    <a:pt x="1201" y="0"/>
                  </a:moveTo>
                  <a:cubicBezTo>
                    <a:pt x="596" y="0"/>
                    <a:pt x="208" y="232"/>
                    <a:pt x="1" y="409"/>
                  </a:cubicBezTo>
                  <a:cubicBezTo>
                    <a:pt x="45" y="577"/>
                    <a:pt x="112" y="776"/>
                    <a:pt x="183" y="972"/>
                  </a:cubicBezTo>
                  <a:cubicBezTo>
                    <a:pt x="355" y="1422"/>
                    <a:pt x="560" y="1493"/>
                    <a:pt x="673" y="1493"/>
                  </a:cubicBezTo>
                  <a:cubicBezTo>
                    <a:pt x="727" y="1493"/>
                    <a:pt x="760" y="1478"/>
                    <a:pt x="760" y="1478"/>
                  </a:cubicBezTo>
                  <a:cubicBezTo>
                    <a:pt x="760" y="1478"/>
                    <a:pt x="1491" y="817"/>
                    <a:pt x="1377" y="439"/>
                  </a:cubicBezTo>
                  <a:cubicBezTo>
                    <a:pt x="1336" y="284"/>
                    <a:pt x="1279" y="142"/>
                    <a:pt x="1252" y="1"/>
                  </a:cubicBezTo>
                  <a:cubicBezTo>
                    <a:pt x="1235" y="1"/>
                    <a:pt x="1218" y="0"/>
                    <a:pt x="1201"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5"/>
            <p:cNvSpPr/>
            <p:nvPr/>
          </p:nvSpPr>
          <p:spPr>
            <a:xfrm>
              <a:off x="386111" y="3483595"/>
              <a:ext cx="238673" cy="243379"/>
            </a:xfrm>
            <a:custGeom>
              <a:rect b="b" l="l" r="r" t="t"/>
              <a:pathLst>
                <a:path extrusionOk="0" h="1603" w="1572">
                  <a:moveTo>
                    <a:pt x="604" y="1"/>
                  </a:moveTo>
                  <a:cubicBezTo>
                    <a:pt x="604" y="1"/>
                    <a:pt x="254" y="99"/>
                    <a:pt x="72" y="338"/>
                  </a:cubicBezTo>
                  <a:cubicBezTo>
                    <a:pt x="41" y="382"/>
                    <a:pt x="28" y="409"/>
                    <a:pt x="1" y="453"/>
                  </a:cubicBezTo>
                  <a:cubicBezTo>
                    <a:pt x="183" y="719"/>
                    <a:pt x="577" y="1211"/>
                    <a:pt x="1039" y="1434"/>
                  </a:cubicBezTo>
                  <a:cubicBezTo>
                    <a:pt x="1252" y="1531"/>
                    <a:pt x="1434" y="1575"/>
                    <a:pt x="1572" y="1602"/>
                  </a:cubicBezTo>
                  <a:cubicBezTo>
                    <a:pt x="1558" y="1336"/>
                    <a:pt x="1572" y="1194"/>
                    <a:pt x="1572" y="1194"/>
                  </a:cubicBezTo>
                  <a:lnTo>
                    <a:pt x="1434" y="662"/>
                  </a:lnTo>
                  <a:lnTo>
                    <a:pt x="604" y="1"/>
                  </a:ln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5"/>
            <p:cNvSpPr/>
            <p:nvPr/>
          </p:nvSpPr>
          <p:spPr>
            <a:xfrm>
              <a:off x="396891" y="3070018"/>
              <a:ext cx="353910" cy="600630"/>
            </a:xfrm>
            <a:custGeom>
              <a:rect b="b" l="l" r="r" t="t"/>
              <a:pathLst>
                <a:path extrusionOk="0" h="3956" w="2331">
                  <a:moveTo>
                    <a:pt x="928" y="1"/>
                  </a:moveTo>
                  <a:cubicBezTo>
                    <a:pt x="911" y="28"/>
                    <a:pt x="857" y="240"/>
                    <a:pt x="786" y="493"/>
                  </a:cubicBezTo>
                  <a:cubicBezTo>
                    <a:pt x="742" y="675"/>
                    <a:pt x="702" y="884"/>
                    <a:pt x="675" y="1053"/>
                  </a:cubicBezTo>
                  <a:cubicBezTo>
                    <a:pt x="618" y="1491"/>
                    <a:pt x="506" y="1744"/>
                    <a:pt x="365" y="2051"/>
                  </a:cubicBezTo>
                  <a:cubicBezTo>
                    <a:pt x="223" y="2347"/>
                    <a:pt x="41" y="2782"/>
                    <a:pt x="1" y="3062"/>
                  </a:cubicBezTo>
                  <a:cubicBezTo>
                    <a:pt x="1" y="3062"/>
                    <a:pt x="742" y="3821"/>
                    <a:pt x="1096" y="3918"/>
                  </a:cubicBezTo>
                  <a:cubicBezTo>
                    <a:pt x="1218" y="3946"/>
                    <a:pt x="1303" y="3956"/>
                    <a:pt x="1363" y="3956"/>
                  </a:cubicBezTo>
                  <a:cubicBezTo>
                    <a:pt x="1483" y="3956"/>
                    <a:pt x="1501" y="3918"/>
                    <a:pt x="1501" y="3918"/>
                  </a:cubicBezTo>
                  <a:cubicBezTo>
                    <a:pt x="1501" y="3918"/>
                    <a:pt x="1616" y="3598"/>
                    <a:pt x="1700" y="3443"/>
                  </a:cubicBezTo>
                  <a:cubicBezTo>
                    <a:pt x="1740" y="3386"/>
                    <a:pt x="1798" y="3315"/>
                    <a:pt x="1868" y="3244"/>
                  </a:cubicBezTo>
                  <a:cubicBezTo>
                    <a:pt x="1966" y="3119"/>
                    <a:pt x="2091" y="2951"/>
                    <a:pt x="2175" y="2684"/>
                  </a:cubicBezTo>
                  <a:cubicBezTo>
                    <a:pt x="2330" y="2250"/>
                    <a:pt x="2290" y="210"/>
                    <a:pt x="2290" y="210"/>
                  </a:cubicBezTo>
                  <a:lnTo>
                    <a:pt x="928"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5"/>
            <p:cNvSpPr/>
            <p:nvPr/>
          </p:nvSpPr>
          <p:spPr>
            <a:xfrm>
              <a:off x="516227" y="3070018"/>
              <a:ext cx="234573" cy="492680"/>
            </a:xfrm>
            <a:custGeom>
              <a:rect b="b" l="l" r="r" t="t"/>
              <a:pathLst>
                <a:path extrusionOk="0" h="3245" w="1545">
                  <a:moveTo>
                    <a:pt x="142" y="1"/>
                  </a:moveTo>
                  <a:cubicBezTo>
                    <a:pt x="125" y="28"/>
                    <a:pt x="71" y="240"/>
                    <a:pt x="0" y="493"/>
                  </a:cubicBezTo>
                  <a:cubicBezTo>
                    <a:pt x="155" y="618"/>
                    <a:pt x="324" y="800"/>
                    <a:pt x="408" y="999"/>
                  </a:cubicBezTo>
                  <a:cubicBezTo>
                    <a:pt x="408" y="999"/>
                    <a:pt x="267" y="1474"/>
                    <a:pt x="617" y="2165"/>
                  </a:cubicBezTo>
                  <a:cubicBezTo>
                    <a:pt x="884" y="2738"/>
                    <a:pt x="1025" y="2907"/>
                    <a:pt x="1082" y="3244"/>
                  </a:cubicBezTo>
                  <a:cubicBezTo>
                    <a:pt x="1180" y="3119"/>
                    <a:pt x="1305" y="2951"/>
                    <a:pt x="1389" y="2684"/>
                  </a:cubicBezTo>
                  <a:cubicBezTo>
                    <a:pt x="1544" y="2250"/>
                    <a:pt x="1504" y="210"/>
                    <a:pt x="1504" y="210"/>
                  </a:cubicBezTo>
                  <a:lnTo>
                    <a:pt x="142" y="1"/>
                  </a:ln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5"/>
            <p:cNvSpPr/>
            <p:nvPr/>
          </p:nvSpPr>
          <p:spPr>
            <a:xfrm>
              <a:off x="456255" y="2646269"/>
              <a:ext cx="370307" cy="575426"/>
            </a:xfrm>
            <a:custGeom>
              <a:rect b="b" l="l" r="r" t="t"/>
              <a:pathLst>
                <a:path extrusionOk="0" h="3790" w="2439">
                  <a:moveTo>
                    <a:pt x="1999" y="1"/>
                  </a:moveTo>
                  <a:cubicBezTo>
                    <a:pt x="1914" y="1"/>
                    <a:pt x="1819" y="7"/>
                    <a:pt x="1717" y="24"/>
                  </a:cubicBezTo>
                  <a:cubicBezTo>
                    <a:pt x="1575" y="51"/>
                    <a:pt x="1434" y="95"/>
                    <a:pt x="1279" y="152"/>
                  </a:cubicBezTo>
                  <a:cubicBezTo>
                    <a:pt x="1012" y="277"/>
                    <a:pt x="689" y="543"/>
                    <a:pt x="466" y="938"/>
                  </a:cubicBezTo>
                  <a:cubicBezTo>
                    <a:pt x="156" y="1470"/>
                    <a:pt x="1" y="2202"/>
                    <a:pt x="267" y="3058"/>
                  </a:cubicBezTo>
                  <a:cubicBezTo>
                    <a:pt x="267" y="3058"/>
                    <a:pt x="466" y="3142"/>
                    <a:pt x="675" y="3298"/>
                  </a:cubicBezTo>
                  <a:cubicBezTo>
                    <a:pt x="844" y="3422"/>
                    <a:pt x="1026" y="3591"/>
                    <a:pt x="1127" y="3790"/>
                  </a:cubicBezTo>
                  <a:lnTo>
                    <a:pt x="1211" y="2637"/>
                  </a:lnTo>
                  <a:lnTo>
                    <a:pt x="1279" y="1470"/>
                  </a:lnTo>
                  <a:cubicBezTo>
                    <a:pt x="1279" y="1470"/>
                    <a:pt x="1730" y="108"/>
                    <a:pt x="2418" y="68"/>
                  </a:cubicBezTo>
                  <a:cubicBezTo>
                    <a:pt x="2439" y="68"/>
                    <a:pt x="2272" y="1"/>
                    <a:pt x="1999"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5"/>
            <p:cNvSpPr/>
            <p:nvPr/>
          </p:nvSpPr>
          <p:spPr>
            <a:xfrm>
              <a:off x="456255" y="2646282"/>
              <a:ext cx="370307" cy="575426"/>
            </a:xfrm>
            <a:custGeom>
              <a:rect b="b" l="l" r="r" t="t"/>
              <a:pathLst>
                <a:path extrusionOk="0" h="3790" w="2439">
                  <a:moveTo>
                    <a:pt x="1999" y="1"/>
                  </a:moveTo>
                  <a:cubicBezTo>
                    <a:pt x="1914" y="1"/>
                    <a:pt x="1819" y="7"/>
                    <a:pt x="1717" y="24"/>
                  </a:cubicBezTo>
                  <a:cubicBezTo>
                    <a:pt x="1575" y="51"/>
                    <a:pt x="1434" y="95"/>
                    <a:pt x="1279" y="152"/>
                  </a:cubicBezTo>
                  <a:cubicBezTo>
                    <a:pt x="1012" y="277"/>
                    <a:pt x="689" y="543"/>
                    <a:pt x="466" y="938"/>
                  </a:cubicBezTo>
                  <a:cubicBezTo>
                    <a:pt x="156" y="1470"/>
                    <a:pt x="1" y="2202"/>
                    <a:pt x="267" y="3058"/>
                  </a:cubicBezTo>
                  <a:cubicBezTo>
                    <a:pt x="267" y="3058"/>
                    <a:pt x="466" y="3142"/>
                    <a:pt x="675" y="3298"/>
                  </a:cubicBezTo>
                  <a:cubicBezTo>
                    <a:pt x="844" y="3422"/>
                    <a:pt x="1026" y="3591"/>
                    <a:pt x="1127" y="3790"/>
                  </a:cubicBezTo>
                  <a:lnTo>
                    <a:pt x="1211" y="2637"/>
                  </a:lnTo>
                  <a:lnTo>
                    <a:pt x="1279" y="1470"/>
                  </a:lnTo>
                  <a:cubicBezTo>
                    <a:pt x="1279" y="1470"/>
                    <a:pt x="1730" y="108"/>
                    <a:pt x="2418" y="68"/>
                  </a:cubicBezTo>
                  <a:cubicBezTo>
                    <a:pt x="2439" y="68"/>
                    <a:pt x="2272" y="1"/>
                    <a:pt x="1999"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5"/>
            <p:cNvSpPr/>
            <p:nvPr/>
          </p:nvSpPr>
          <p:spPr>
            <a:xfrm>
              <a:off x="526855" y="2646269"/>
              <a:ext cx="299707" cy="400369"/>
            </a:xfrm>
            <a:custGeom>
              <a:rect b="b" l="l" r="r" t="t"/>
              <a:pathLst>
                <a:path extrusionOk="0" h="2637" w="1974">
                  <a:moveTo>
                    <a:pt x="1534" y="1"/>
                  </a:moveTo>
                  <a:cubicBezTo>
                    <a:pt x="1449" y="1"/>
                    <a:pt x="1354" y="7"/>
                    <a:pt x="1252" y="24"/>
                  </a:cubicBezTo>
                  <a:cubicBezTo>
                    <a:pt x="1110" y="51"/>
                    <a:pt x="969" y="95"/>
                    <a:pt x="814" y="152"/>
                  </a:cubicBezTo>
                  <a:cubicBezTo>
                    <a:pt x="547" y="277"/>
                    <a:pt x="224" y="543"/>
                    <a:pt x="1" y="938"/>
                  </a:cubicBezTo>
                  <a:cubicBezTo>
                    <a:pt x="72" y="1457"/>
                    <a:pt x="281" y="2455"/>
                    <a:pt x="746" y="2637"/>
                  </a:cubicBezTo>
                  <a:lnTo>
                    <a:pt x="814" y="1470"/>
                  </a:lnTo>
                  <a:cubicBezTo>
                    <a:pt x="814" y="1470"/>
                    <a:pt x="1265" y="108"/>
                    <a:pt x="1953" y="68"/>
                  </a:cubicBezTo>
                  <a:cubicBezTo>
                    <a:pt x="1974" y="68"/>
                    <a:pt x="1807" y="1"/>
                    <a:pt x="1534"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5"/>
            <p:cNvSpPr/>
            <p:nvPr/>
          </p:nvSpPr>
          <p:spPr>
            <a:xfrm>
              <a:off x="554639" y="2646269"/>
              <a:ext cx="271923" cy="575426"/>
            </a:xfrm>
            <a:custGeom>
              <a:rect b="b" l="l" r="r" t="t"/>
              <a:pathLst>
                <a:path extrusionOk="0" h="3790" w="1791">
                  <a:moveTo>
                    <a:pt x="1351" y="1"/>
                  </a:moveTo>
                  <a:cubicBezTo>
                    <a:pt x="1266" y="1"/>
                    <a:pt x="1171" y="7"/>
                    <a:pt x="1069" y="24"/>
                  </a:cubicBezTo>
                  <a:cubicBezTo>
                    <a:pt x="715" y="236"/>
                    <a:pt x="253" y="671"/>
                    <a:pt x="111" y="1568"/>
                  </a:cubicBezTo>
                  <a:cubicBezTo>
                    <a:pt x="14" y="2273"/>
                    <a:pt x="0" y="2863"/>
                    <a:pt x="27" y="3298"/>
                  </a:cubicBezTo>
                  <a:cubicBezTo>
                    <a:pt x="196" y="3422"/>
                    <a:pt x="378" y="3591"/>
                    <a:pt x="479" y="3790"/>
                  </a:cubicBezTo>
                  <a:lnTo>
                    <a:pt x="631" y="1470"/>
                  </a:lnTo>
                  <a:cubicBezTo>
                    <a:pt x="631" y="1470"/>
                    <a:pt x="1082" y="108"/>
                    <a:pt x="1770" y="68"/>
                  </a:cubicBezTo>
                  <a:cubicBezTo>
                    <a:pt x="1791" y="68"/>
                    <a:pt x="1624" y="1"/>
                    <a:pt x="1351"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5"/>
            <p:cNvSpPr/>
            <p:nvPr/>
          </p:nvSpPr>
          <p:spPr>
            <a:xfrm>
              <a:off x="599124" y="4031842"/>
              <a:ext cx="1015726" cy="1117602"/>
            </a:xfrm>
            <a:custGeom>
              <a:rect b="b" l="l" r="r" t="t"/>
              <a:pathLst>
                <a:path extrusionOk="0" h="7361" w="6690">
                  <a:moveTo>
                    <a:pt x="5789" y="1"/>
                  </a:moveTo>
                  <a:cubicBezTo>
                    <a:pt x="5776" y="1"/>
                    <a:pt x="5762" y="1"/>
                    <a:pt x="5749" y="14"/>
                  </a:cubicBezTo>
                  <a:cubicBezTo>
                    <a:pt x="5705" y="28"/>
                    <a:pt x="5647" y="44"/>
                    <a:pt x="5594" y="71"/>
                  </a:cubicBezTo>
                  <a:cubicBezTo>
                    <a:pt x="5438" y="129"/>
                    <a:pt x="5283" y="169"/>
                    <a:pt x="5142" y="227"/>
                  </a:cubicBezTo>
                  <a:cubicBezTo>
                    <a:pt x="5088" y="240"/>
                    <a:pt x="5030" y="253"/>
                    <a:pt x="4973" y="267"/>
                  </a:cubicBezTo>
                  <a:cubicBezTo>
                    <a:pt x="3512" y="716"/>
                    <a:pt x="2335" y="819"/>
                    <a:pt x="1564" y="819"/>
                  </a:cubicBezTo>
                  <a:cubicBezTo>
                    <a:pt x="912" y="819"/>
                    <a:pt x="550" y="746"/>
                    <a:pt x="550" y="746"/>
                  </a:cubicBezTo>
                  <a:lnTo>
                    <a:pt x="550" y="901"/>
                  </a:lnTo>
                  <a:lnTo>
                    <a:pt x="550" y="1039"/>
                  </a:lnTo>
                  <a:cubicBezTo>
                    <a:pt x="550" y="1491"/>
                    <a:pt x="550" y="2290"/>
                    <a:pt x="493" y="2627"/>
                  </a:cubicBezTo>
                  <a:cubicBezTo>
                    <a:pt x="466" y="2769"/>
                    <a:pt x="439" y="2951"/>
                    <a:pt x="408" y="3176"/>
                  </a:cubicBezTo>
                  <a:cubicBezTo>
                    <a:pt x="324" y="3793"/>
                    <a:pt x="226" y="4721"/>
                    <a:pt x="128" y="5607"/>
                  </a:cubicBezTo>
                  <a:cubicBezTo>
                    <a:pt x="0" y="6814"/>
                    <a:pt x="128" y="7360"/>
                    <a:pt x="128" y="7360"/>
                  </a:cubicBezTo>
                  <a:lnTo>
                    <a:pt x="6507" y="7360"/>
                  </a:lnTo>
                  <a:cubicBezTo>
                    <a:pt x="6507" y="7360"/>
                    <a:pt x="6548" y="6673"/>
                    <a:pt x="6575" y="6042"/>
                  </a:cubicBezTo>
                  <a:cubicBezTo>
                    <a:pt x="6605" y="5408"/>
                    <a:pt x="6490" y="4006"/>
                    <a:pt x="6490" y="4006"/>
                  </a:cubicBezTo>
                  <a:cubicBezTo>
                    <a:pt x="6618" y="3514"/>
                    <a:pt x="6676" y="2826"/>
                    <a:pt x="6676" y="2826"/>
                  </a:cubicBezTo>
                  <a:cubicBezTo>
                    <a:pt x="6689" y="2236"/>
                    <a:pt x="6618" y="1744"/>
                    <a:pt x="6507" y="1349"/>
                  </a:cubicBezTo>
                  <a:cubicBezTo>
                    <a:pt x="6450" y="1140"/>
                    <a:pt x="6379" y="941"/>
                    <a:pt x="6308" y="786"/>
                  </a:cubicBezTo>
                  <a:cubicBezTo>
                    <a:pt x="6184" y="493"/>
                    <a:pt x="6042" y="297"/>
                    <a:pt x="5944" y="169"/>
                  </a:cubicBezTo>
                  <a:cubicBezTo>
                    <a:pt x="5860" y="58"/>
                    <a:pt x="5789" y="1"/>
                    <a:pt x="578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5"/>
            <p:cNvSpPr/>
            <p:nvPr/>
          </p:nvSpPr>
          <p:spPr>
            <a:xfrm>
              <a:off x="661070" y="4168486"/>
              <a:ext cx="145451" cy="346167"/>
            </a:xfrm>
            <a:custGeom>
              <a:rect b="b" l="l" r="r" t="t"/>
              <a:pathLst>
                <a:path extrusionOk="0" h="2280" w="958">
                  <a:moveTo>
                    <a:pt x="142" y="1"/>
                  </a:moveTo>
                  <a:lnTo>
                    <a:pt x="142" y="139"/>
                  </a:lnTo>
                  <a:cubicBezTo>
                    <a:pt x="142" y="591"/>
                    <a:pt x="142" y="1390"/>
                    <a:pt x="85" y="1727"/>
                  </a:cubicBezTo>
                  <a:cubicBezTo>
                    <a:pt x="58" y="1869"/>
                    <a:pt x="31" y="2051"/>
                    <a:pt x="0" y="2276"/>
                  </a:cubicBezTo>
                  <a:cubicBezTo>
                    <a:pt x="19" y="2279"/>
                    <a:pt x="38" y="2280"/>
                    <a:pt x="57" y="2280"/>
                  </a:cubicBezTo>
                  <a:cubicBezTo>
                    <a:pt x="151" y="2280"/>
                    <a:pt x="238" y="2251"/>
                    <a:pt x="297" y="2192"/>
                  </a:cubicBezTo>
                  <a:cubicBezTo>
                    <a:pt x="324" y="2162"/>
                    <a:pt x="337" y="2148"/>
                    <a:pt x="351" y="2135"/>
                  </a:cubicBezTo>
                  <a:cubicBezTo>
                    <a:pt x="366" y="2130"/>
                    <a:pt x="382" y="2129"/>
                    <a:pt x="398" y="2129"/>
                  </a:cubicBezTo>
                  <a:cubicBezTo>
                    <a:pt x="431" y="2129"/>
                    <a:pt x="466" y="2135"/>
                    <a:pt x="493" y="2135"/>
                  </a:cubicBezTo>
                  <a:cubicBezTo>
                    <a:pt x="590" y="2135"/>
                    <a:pt x="675" y="2078"/>
                    <a:pt x="732" y="1993"/>
                  </a:cubicBezTo>
                  <a:cubicBezTo>
                    <a:pt x="772" y="1909"/>
                    <a:pt x="759" y="1798"/>
                    <a:pt x="705" y="1727"/>
                  </a:cubicBezTo>
                  <a:cubicBezTo>
                    <a:pt x="759" y="1700"/>
                    <a:pt x="830" y="1656"/>
                    <a:pt x="887" y="1629"/>
                  </a:cubicBezTo>
                  <a:cubicBezTo>
                    <a:pt x="900" y="1616"/>
                    <a:pt x="927" y="1589"/>
                    <a:pt x="941" y="1572"/>
                  </a:cubicBezTo>
                  <a:cubicBezTo>
                    <a:pt x="958" y="1531"/>
                    <a:pt x="958" y="1504"/>
                    <a:pt x="958" y="1474"/>
                  </a:cubicBezTo>
                  <a:cubicBezTo>
                    <a:pt x="941" y="1363"/>
                    <a:pt x="900" y="1265"/>
                    <a:pt x="816" y="1181"/>
                  </a:cubicBezTo>
                  <a:cubicBezTo>
                    <a:pt x="927" y="1110"/>
                    <a:pt x="958" y="955"/>
                    <a:pt x="927" y="844"/>
                  </a:cubicBezTo>
                  <a:cubicBezTo>
                    <a:pt x="900" y="716"/>
                    <a:pt x="830" y="604"/>
                    <a:pt x="745" y="493"/>
                  </a:cubicBezTo>
                  <a:cubicBezTo>
                    <a:pt x="688" y="392"/>
                    <a:pt x="634" y="281"/>
                    <a:pt x="536" y="223"/>
                  </a:cubicBezTo>
                  <a:cubicBezTo>
                    <a:pt x="435" y="156"/>
                    <a:pt x="337" y="85"/>
                    <a:pt x="226" y="41"/>
                  </a:cubicBezTo>
                  <a:cubicBezTo>
                    <a:pt x="199" y="28"/>
                    <a:pt x="169" y="14"/>
                    <a:pt x="142"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5"/>
            <p:cNvSpPr/>
            <p:nvPr/>
          </p:nvSpPr>
          <p:spPr>
            <a:xfrm>
              <a:off x="1354160" y="4033967"/>
              <a:ext cx="224249" cy="1115477"/>
            </a:xfrm>
            <a:custGeom>
              <a:rect b="b" l="l" r="r" t="t"/>
              <a:pathLst>
                <a:path extrusionOk="0" h="7347" w="1477">
                  <a:moveTo>
                    <a:pt x="776" y="0"/>
                  </a:moveTo>
                  <a:cubicBezTo>
                    <a:pt x="732" y="14"/>
                    <a:pt x="674" y="30"/>
                    <a:pt x="621" y="57"/>
                  </a:cubicBezTo>
                  <a:cubicBezTo>
                    <a:pt x="465" y="115"/>
                    <a:pt x="310" y="155"/>
                    <a:pt x="169" y="213"/>
                  </a:cubicBezTo>
                  <a:cubicBezTo>
                    <a:pt x="115" y="226"/>
                    <a:pt x="57" y="239"/>
                    <a:pt x="0" y="253"/>
                  </a:cubicBezTo>
                  <a:lnTo>
                    <a:pt x="17" y="266"/>
                  </a:lnTo>
                  <a:cubicBezTo>
                    <a:pt x="213" y="745"/>
                    <a:pt x="550" y="1716"/>
                    <a:pt x="590" y="2937"/>
                  </a:cubicBezTo>
                  <a:cubicBezTo>
                    <a:pt x="647" y="4342"/>
                    <a:pt x="621" y="6490"/>
                    <a:pt x="607" y="7333"/>
                  </a:cubicBezTo>
                  <a:lnTo>
                    <a:pt x="607" y="7346"/>
                  </a:lnTo>
                  <a:lnTo>
                    <a:pt x="1406" y="7346"/>
                  </a:lnTo>
                  <a:cubicBezTo>
                    <a:pt x="1433" y="6281"/>
                    <a:pt x="1477" y="3709"/>
                    <a:pt x="1393" y="2643"/>
                  </a:cubicBezTo>
                  <a:cubicBezTo>
                    <a:pt x="1322" y="1672"/>
                    <a:pt x="985" y="563"/>
                    <a:pt x="776" y="0"/>
                  </a:cubicBezTo>
                  <a:close/>
                </a:path>
              </a:pathLst>
            </a:custGeom>
            <a:solidFill>
              <a:srgbClr val="0B5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5"/>
            <p:cNvSpPr/>
            <p:nvPr/>
          </p:nvSpPr>
          <p:spPr>
            <a:xfrm>
              <a:off x="1379666" y="4042621"/>
              <a:ext cx="173235" cy="1106822"/>
            </a:xfrm>
            <a:custGeom>
              <a:rect b="b" l="l" r="r" t="t"/>
              <a:pathLst>
                <a:path extrusionOk="0" h="7290" w="1141">
                  <a:moveTo>
                    <a:pt x="453" y="0"/>
                  </a:moveTo>
                  <a:cubicBezTo>
                    <a:pt x="297" y="58"/>
                    <a:pt x="142" y="98"/>
                    <a:pt x="1" y="156"/>
                  </a:cubicBezTo>
                  <a:cubicBezTo>
                    <a:pt x="200" y="648"/>
                    <a:pt x="550" y="1629"/>
                    <a:pt x="591" y="2866"/>
                  </a:cubicBezTo>
                  <a:cubicBezTo>
                    <a:pt x="648" y="4285"/>
                    <a:pt x="621" y="6447"/>
                    <a:pt x="608" y="7289"/>
                  </a:cubicBezTo>
                  <a:lnTo>
                    <a:pt x="1069" y="7289"/>
                  </a:lnTo>
                  <a:cubicBezTo>
                    <a:pt x="1096" y="6335"/>
                    <a:pt x="1140" y="3665"/>
                    <a:pt x="1056" y="2600"/>
                  </a:cubicBezTo>
                  <a:cubicBezTo>
                    <a:pt x="985" y="1629"/>
                    <a:pt x="635" y="533"/>
                    <a:pt x="453" y="0"/>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5"/>
            <p:cNvSpPr/>
            <p:nvPr/>
          </p:nvSpPr>
          <p:spPr>
            <a:xfrm>
              <a:off x="921605" y="4057501"/>
              <a:ext cx="665612" cy="269190"/>
            </a:xfrm>
            <a:custGeom>
              <a:rect b="b" l="l" r="r" t="t"/>
              <a:pathLst>
                <a:path extrusionOk="0" h="1773" w="4384">
                  <a:moveTo>
                    <a:pt x="3820" y="0"/>
                  </a:moveTo>
                  <a:cubicBezTo>
                    <a:pt x="3456" y="182"/>
                    <a:pt x="3102" y="364"/>
                    <a:pt x="2738" y="563"/>
                  </a:cubicBezTo>
                  <a:cubicBezTo>
                    <a:pt x="2472" y="688"/>
                    <a:pt x="2205" y="830"/>
                    <a:pt x="1922" y="927"/>
                  </a:cubicBezTo>
                  <a:cubicBezTo>
                    <a:pt x="1691" y="1005"/>
                    <a:pt x="1457" y="1048"/>
                    <a:pt x="1224" y="1048"/>
                  </a:cubicBezTo>
                  <a:cubicBezTo>
                    <a:pt x="1162" y="1048"/>
                    <a:pt x="1101" y="1045"/>
                    <a:pt x="1039" y="1039"/>
                  </a:cubicBezTo>
                  <a:cubicBezTo>
                    <a:pt x="786" y="998"/>
                    <a:pt x="547" y="900"/>
                    <a:pt x="321" y="772"/>
                  </a:cubicBezTo>
                  <a:cubicBezTo>
                    <a:pt x="265" y="742"/>
                    <a:pt x="218" y="714"/>
                    <a:pt x="173" y="714"/>
                  </a:cubicBezTo>
                  <a:cubicBezTo>
                    <a:pt x="138" y="714"/>
                    <a:pt x="104" y="730"/>
                    <a:pt x="68" y="772"/>
                  </a:cubicBezTo>
                  <a:cubicBezTo>
                    <a:pt x="0" y="857"/>
                    <a:pt x="0" y="954"/>
                    <a:pt x="54" y="1055"/>
                  </a:cubicBezTo>
                  <a:cubicBezTo>
                    <a:pt x="68" y="1082"/>
                    <a:pt x="98" y="1109"/>
                    <a:pt x="112" y="1153"/>
                  </a:cubicBezTo>
                  <a:cubicBezTo>
                    <a:pt x="125" y="1194"/>
                    <a:pt x="125" y="1237"/>
                    <a:pt x="125" y="1278"/>
                  </a:cubicBezTo>
                  <a:cubicBezTo>
                    <a:pt x="139" y="1406"/>
                    <a:pt x="236" y="1504"/>
                    <a:pt x="337" y="1561"/>
                  </a:cubicBezTo>
                  <a:cubicBezTo>
                    <a:pt x="422" y="1602"/>
                    <a:pt x="515" y="1620"/>
                    <a:pt x="612" y="1620"/>
                  </a:cubicBezTo>
                  <a:cubicBezTo>
                    <a:pt x="641" y="1620"/>
                    <a:pt x="671" y="1618"/>
                    <a:pt x="702" y="1615"/>
                  </a:cubicBezTo>
                  <a:cubicBezTo>
                    <a:pt x="764" y="1728"/>
                    <a:pt x="902" y="1773"/>
                    <a:pt x="1040" y="1773"/>
                  </a:cubicBezTo>
                  <a:cubicBezTo>
                    <a:pt x="1058" y="1773"/>
                    <a:pt x="1077" y="1772"/>
                    <a:pt x="1096" y="1770"/>
                  </a:cubicBezTo>
                  <a:cubicBezTo>
                    <a:pt x="1234" y="1757"/>
                    <a:pt x="1376" y="1699"/>
                    <a:pt x="1517" y="1659"/>
                  </a:cubicBezTo>
                  <a:cubicBezTo>
                    <a:pt x="1660" y="1621"/>
                    <a:pt x="1803" y="1609"/>
                    <a:pt x="1947" y="1609"/>
                  </a:cubicBezTo>
                  <a:cubicBezTo>
                    <a:pt x="2126" y="1609"/>
                    <a:pt x="2305" y="1629"/>
                    <a:pt x="2485" y="1645"/>
                  </a:cubicBezTo>
                  <a:cubicBezTo>
                    <a:pt x="2627" y="1659"/>
                    <a:pt x="2765" y="1686"/>
                    <a:pt x="2906" y="1686"/>
                  </a:cubicBezTo>
                  <a:cubicBezTo>
                    <a:pt x="3439" y="1686"/>
                    <a:pt x="3931" y="1447"/>
                    <a:pt x="4383" y="1180"/>
                  </a:cubicBezTo>
                  <a:cubicBezTo>
                    <a:pt x="4326" y="971"/>
                    <a:pt x="4255" y="772"/>
                    <a:pt x="4184" y="617"/>
                  </a:cubicBezTo>
                  <a:cubicBezTo>
                    <a:pt x="4060" y="324"/>
                    <a:pt x="3918" y="128"/>
                    <a:pt x="3820"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5"/>
            <p:cNvSpPr/>
            <p:nvPr/>
          </p:nvSpPr>
          <p:spPr>
            <a:xfrm>
              <a:off x="682477" y="4031842"/>
              <a:ext cx="874526" cy="225008"/>
            </a:xfrm>
            <a:custGeom>
              <a:rect b="b" l="l" r="r" t="t"/>
              <a:pathLst>
                <a:path extrusionOk="0" h="1482" w="5760">
                  <a:moveTo>
                    <a:pt x="5240" y="1"/>
                  </a:moveTo>
                  <a:cubicBezTo>
                    <a:pt x="3406" y="678"/>
                    <a:pt x="1936" y="820"/>
                    <a:pt x="1025" y="820"/>
                  </a:cubicBezTo>
                  <a:cubicBezTo>
                    <a:pt x="367" y="820"/>
                    <a:pt x="1" y="746"/>
                    <a:pt x="1" y="746"/>
                  </a:cubicBezTo>
                  <a:lnTo>
                    <a:pt x="1" y="1039"/>
                  </a:lnTo>
                  <a:cubicBezTo>
                    <a:pt x="387" y="1218"/>
                    <a:pt x="1169" y="1481"/>
                    <a:pt x="2340" y="1481"/>
                  </a:cubicBezTo>
                  <a:cubicBezTo>
                    <a:pt x="2824" y="1481"/>
                    <a:pt x="3374" y="1436"/>
                    <a:pt x="3989" y="1322"/>
                  </a:cubicBezTo>
                  <a:cubicBezTo>
                    <a:pt x="4734" y="1181"/>
                    <a:pt x="5311" y="985"/>
                    <a:pt x="5759" y="786"/>
                  </a:cubicBezTo>
                  <a:cubicBezTo>
                    <a:pt x="5520" y="240"/>
                    <a:pt x="5240" y="1"/>
                    <a:pt x="5240"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5"/>
            <p:cNvSpPr/>
            <p:nvPr/>
          </p:nvSpPr>
          <p:spPr>
            <a:xfrm>
              <a:off x="596999" y="2564283"/>
              <a:ext cx="1213861" cy="1631083"/>
            </a:xfrm>
            <a:custGeom>
              <a:rect b="b" l="l" r="r" t="t"/>
              <a:pathLst>
                <a:path extrusionOk="0" h="10743" w="7995">
                  <a:moveTo>
                    <a:pt x="5270" y="1"/>
                  </a:moveTo>
                  <a:cubicBezTo>
                    <a:pt x="4583" y="1"/>
                    <a:pt x="2924" y="227"/>
                    <a:pt x="2924" y="227"/>
                  </a:cubicBezTo>
                  <a:cubicBezTo>
                    <a:pt x="2924" y="227"/>
                    <a:pt x="2543" y="227"/>
                    <a:pt x="2081" y="298"/>
                  </a:cubicBezTo>
                  <a:cubicBezTo>
                    <a:pt x="2068" y="298"/>
                    <a:pt x="2037" y="298"/>
                    <a:pt x="2024" y="311"/>
                  </a:cubicBezTo>
                  <a:cubicBezTo>
                    <a:pt x="1983" y="311"/>
                    <a:pt x="1926" y="325"/>
                    <a:pt x="1869" y="325"/>
                  </a:cubicBezTo>
                  <a:cubicBezTo>
                    <a:pt x="1505" y="395"/>
                    <a:pt x="1097" y="507"/>
                    <a:pt x="817" y="692"/>
                  </a:cubicBezTo>
                  <a:cubicBezTo>
                    <a:pt x="142" y="1140"/>
                    <a:pt x="1" y="1912"/>
                    <a:pt x="1" y="2684"/>
                  </a:cubicBezTo>
                  <a:cubicBezTo>
                    <a:pt x="14" y="2799"/>
                    <a:pt x="14" y="2883"/>
                    <a:pt x="14" y="2981"/>
                  </a:cubicBezTo>
                  <a:cubicBezTo>
                    <a:pt x="14" y="3035"/>
                    <a:pt x="31" y="3092"/>
                    <a:pt x="31" y="3150"/>
                  </a:cubicBezTo>
                  <a:cubicBezTo>
                    <a:pt x="31" y="3190"/>
                    <a:pt x="31" y="3248"/>
                    <a:pt x="45" y="3288"/>
                  </a:cubicBezTo>
                  <a:cubicBezTo>
                    <a:pt x="58" y="3457"/>
                    <a:pt x="72" y="3612"/>
                    <a:pt x="85" y="3794"/>
                  </a:cubicBezTo>
                  <a:cubicBezTo>
                    <a:pt x="85" y="3962"/>
                    <a:pt x="99" y="4175"/>
                    <a:pt x="85" y="4454"/>
                  </a:cubicBezTo>
                  <a:cubicBezTo>
                    <a:pt x="72" y="4623"/>
                    <a:pt x="85" y="4751"/>
                    <a:pt x="116" y="4876"/>
                  </a:cubicBezTo>
                  <a:cubicBezTo>
                    <a:pt x="213" y="5425"/>
                    <a:pt x="564" y="5692"/>
                    <a:pt x="621" y="6423"/>
                  </a:cubicBezTo>
                  <a:cubicBezTo>
                    <a:pt x="621" y="6437"/>
                    <a:pt x="635" y="6450"/>
                    <a:pt x="635" y="6450"/>
                  </a:cubicBezTo>
                  <a:cubicBezTo>
                    <a:pt x="648" y="6690"/>
                    <a:pt x="675" y="6929"/>
                    <a:pt x="689" y="7165"/>
                  </a:cubicBezTo>
                  <a:cubicBezTo>
                    <a:pt x="719" y="7404"/>
                    <a:pt x="732" y="7644"/>
                    <a:pt x="746" y="7883"/>
                  </a:cubicBezTo>
                  <a:cubicBezTo>
                    <a:pt x="773" y="8345"/>
                    <a:pt x="773" y="8797"/>
                    <a:pt x="689" y="9205"/>
                  </a:cubicBezTo>
                  <a:cubicBezTo>
                    <a:pt x="520" y="10004"/>
                    <a:pt x="621" y="10607"/>
                    <a:pt x="648" y="10607"/>
                  </a:cubicBezTo>
                  <a:cubicBezTo>
                    <a:pt x="661" y="10614"/>
                    <a:pt x="1184" y="10742"/>
                    <a:pt x="2034" y="10742"/>
                  </a:cubicBezTo>
                  <a:cubicBezTo>
                    <a:pt x="2985" y="10742"/>
                    <a:pt x="4347" y="10581"/>
                    <a:pt x="5860" y="9906"/>
                  </a:cubicBezTo>
                  <a:cubicBezTo>
                    <a:pt x="5860" y="9906"/>
                    <a:pt x="5732" y="9289"/>
                    <a:pt x="5661" y="9090"/>
                  </a:cubicBezTo>
                  <a:cubicBezTo>
                    <a:pt x="5594" y="8895"/>
                    <a:pt x="5985" y="7994"/>
                    <a:pt x="6154" y="7742"/>
                  </a:cubicBezTo>
                  <a:cubicBezTo>
                    <a:pt x="6268" y="7573"/>
                    <a:pt x="6717" y="7293"/>
                    <a:pt x="7094" y="6646"/>
                  </a:cubicBezTo>
                  <a:cubicBezTo>
                    <a:pt x="7280" y="6353"/>
                    <a:pt x="7431" y="5972"/>
                    <a:pt x="7533" y="5479"/>
                  </a:cubicBezTo>
                  <a:cubicBezTo>
                    <a:pt x="7587" y="5227"/>
                    <a:pt x="7630" y="4933"/>
                    <a:pt x="7671" y="4653"/>
                  </a:cubicBezTo>
                  <a:cubicBezTo>
                    <a:pt x="7701" y="4468"/>
                    <a:pt x="7728" y="4299"/>
                    <a:pt x="7755" y="4131"/>
                  </a:cubicBezTo>
                  <a:cubicBezTo>
                    <a:pt x="7924" y="2840"/>
                    <a:pt x="7994" y="1491"/>
                    <a:pt x="7897" y="1127"/>
                  </a:cubicBezTo>
                  <a:cubicBezTo>
                    <a:pt x="7769" y="675"/>
                    <a:pt x="6238" y="142"/>
                    <a:pt x="5564" y="31"/>
                  </a:cubicBezTo>
                  <a:cubicBezTo>
                    <a:pt x="5510" y="18"/>
                    <a:pt x="5452" y="18"/>
                    <a:pt x="5409" y="18"/>
                  </a:cubicBezTo>
                  <a:cubicBezTo>
                    <a:pt x="5368" y="1"/>
                    <a:pt x="5324" y="1"/>
                    <a:pt x="5270"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5"/>
            <p:cNvSpPr/>
            <p:nvPr/>
          </p:nvSpPr>
          <p:spPr>
            <a:xfrm>
              <a:off x="614459" y="3191328"/>
              <a:ext cx="251426" cy="571934"/>
            </a:xfrm>
            <a:custGeom>
              <a:rect b="b" l="l" r="r" t="t"/>
              <a:pathLst>
                <a:path extrusionOk="0" h="3767" w="1656">
                  <a:moveTo>
                    <a:pt x="827" y="577"/>
                  </a:moveTo>
                  <a:cubicBezTo>
                    <a:pt x="928" y="577"/>
                    <a:pt x="982" y="608"/>
                    <a:pt x="1039" y="662"/>
                  </a:cubicBezTo>
                  <a:cubicBezTo>
                    <a:pt x="1079" y="732"/>
                    <a:pt x="1110" y="803"/>
                    <a:pt x="1110" y="887"/>
                  </a:cubicBezTo>
                  <a:lnTo>
                    <a:pt x="1110" y="1562"/>
                  </a:lnTo>
                  <a:cubicBezTo>
                    <a:pt x="1110" y="1589"/>
                    <a:pt x="1110" y="1619"/>
                    <a:pt x="1096" y="1660"/>
                  </a:cubicBezTo>
                  <a:cubicBezTo>
                    <a:pt x="1052" y="1815"/>
                    <a:pt x="968" y="1885"/>
                    <a:pt x="827" y="1885"/>
                  </a:cubicBezTo>
                  <a:cubicBezTo>
                    <a:pt x="759" y="1885"/>
                    <a:pt x="715" y="1872"/>
                    <a:pt x="675" y="1842"/>
                  </a:cubicBezTo>
                  <a:cubicBezTo>
                    <a:pt x="591" y="1771"/>
                    <a:pt x="560" y="1673"/>
                    <a:pt x="560" y="1575"/>
                  </a:cubicBezTo>
                  <a:lnTo>
                    <a:pt x="560" y="887"/>
                  </a:lnTo>
                  <a:cubicBezTo>
                    <a:pt x="560" y="803"/>
                    <a:pt x="574" y="732"/>
                    <a:pt x="631" y="662"/>
                  </a:cubicBezTo>
                  <a:cubicBezTo>
                    <a:pt x="675" y="608"/>
                    <a:pt x="742" y="577"/>
                    <a:pt x="827" y="577"/>
                  </a:cubicBezTo>
                  <a:close/>
                  <a:moveTo>
                    <a:pt x="813" y="1"/>
                  </a:moveTo>
                  <a:cubicBezTo>
                    <a:pt x="702" y="1"/>
                    <a:pt x="591" y="31"/>
                    <a:pt x="489" y="72"/>
                  </a:cubicBezTo>
                  <a:cubicBezTo>
                    <a:pt x="338" y="142"/>
                    <a:pt x="223" y="240"/>
                    <a:pt x="125" y="382"/>
                  </a:cubicBezTo>
                  <a:cubicBezTo>
                    <a:pt x="54" y="493"/>
                    <a:pt x="14" y="608"/>
                    <a:pt x="1" y="746"/>
                  </a:cubicBezTo>
                  <a:cubicBezTo>
                    <a:pt x="98" y="1295"/>
                    <a:pt x="449" y="1562"/>
                    <a:pt x="506" y="2293"/>
                  </a:cubicBezTo>
                  <a:cubicBezTo>
                    <a:pt x="506" y="2307"/>
                    <a:pt x="520" y="2320"/>
                    <a:pt x="520" y="2320"/>
                  </a:cubicBezTo>
                  <a:cubicBezTo>
                    <a:pt x="574" y="2334"/>
                    <a:pt x="631" y="2334"/>
                    <a:pt x="688" y="2334"/>
                  </a:cubicBezTo>
                  <a:cubicBezTo>
                    <a:pt x="843" y="2334"/>
                    <a:pt x="982" y="2277"/>
                    <a:pt x="1110" y="2165"/>
                  </a:cubicBezTo>
                  <a:lnTo>
                    <a:pt x="1110" y="2897"/>
                  </a:lnTo>
                  <a:cubicBezTo>
                    <a:pt x="1110" y="2995"/>
                    <a:pt x="1079" y="3065"/>
                    <a:pt x="1039" y="3136"/>
                  </a:cubicBezTo>
                  <a:cubicBezTo>
                    <a:pt x="982" y="3190"/>
                    <a:pt x="928" y="3220"/>
                    <a:pt x="827" y="3220"/>
                  </a:cubicBezTo>
                  <a:cubicBezTo>
                    <a:pt x="742" y="3220"/>
                    <a:pt x="675" y="3190"/>
                    <a:pt x="631" y="3136"/>
                  </a:cubicBezTo>
                  <a:cubicBezTo>
                    <a:pt x="604" y="3106"/>
                    <a:pt x="591" y="3065"/>
                    <a:pt x="574" y="3035"/>
                  </a:cubicBezTo>
                  <a:lnTo>
                    <a:pt x="574" y="3035"/>
                  </a:lnTo>
                  <a:cubicBezTo>
                    <a:pt x="604" y="3274"/>
                    <a:pt x="617" y="3514"/>
                    <a:pt x="631" y="3753"/>
                  </a:cubicBezTo>
                  <a:cubicBezTo>
                    <a:pt x="688" y="3767"/>
                    <a:pt x="759" y="3767"/>
                    <a:pt x="813" y="3767"/>
                  </a:cubicBezTo>
                  <a:cubicBezTo>
                    <a:pt x="1052" y="3767"/>
                    <a:pt x="1248" y="3682"/>
                    <a:pt x="1416" y="3514"/>
                  </a:cubicBezTo>
                  <a:cubicBezTo>
                    <a:pt x="1572" y="3345"/>
                    <a:pt x="1656" y="3136"/>
                    <a:pt x="1656" y="2897"/>
                  </a:cubicBezTo>
                  <a:lnTo>
                    <a:pt x="1656" y="887"/>
                  </a:lnTo>
                  <a:cubicBezTo>
                    <a:pt x="1656" y="648"/>
                    <a:pt x="1572" y="439"/>
                    <a:pt x="1416" y="271"/>
                  </a:cubicBezTo>
                  <a:cubicBezTo>
                    <a:pt x="1265" y="102"/>
                    <a:pt x="1066" y="1"/>
                    <a:pt x="813" y="1"/>
                  </a:cubicBezTo>
                  <a:close/>
                </a:path>
              </a:pathLst>
            </a:custGeom>
            <a:solidFill>
              <a:srgbClr val="0B5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5"/>
            <p:cNvSpPr/>
            <p:nvPr/>
          </p:nvSpPr>
          <p:spPr>
            <a:xfrm>
              <a:off x="906270" y="3191328"/>
              <a:ext cx="273441" cy="571934"/>
            </a:xfrm>
            <a:custGeom>
              <a:rect b="b" l="l" r="r" t="t"/>
              <a:pathLst>
                <a:path extrusionOk="0" h="3767" w="1801">
                  <a:moveTo>
                    <a:pt x="900" y="523"/>
                  </a:moveTo>
                  <a:cubicBezTo>
                    <a:pt x="944" y="523"/>
                    <a:pt x="985" y="523"/>
                    <a:pt x="1028" y="537"/>
                  </a:cubicBezTo>
                  <a:cubicBezTo>
                    <a:pt x="1180" y="608"/>
                    <a:pt x="1251" y="759"/>
                    <a:pt x="1264" y="1012"/>
                  </a:cubicBezTo>
                  <a:cubicBezTo>
                    <a:pt x="1264" y="1154"/>
                    <a:pt x="1238" y="1265"/>
                    <a:pt x="1180" y="1349"/>
                  </a:cubicBezTo>
                  <a:cubicBezTo>
                    <a:pt x="1126" y="1451"/>
                    <a:pt x="1028" y="1504"/>
                    <a:pt x="900" y="1504"/>
                  </a:cubicBezTo>
                  <a:cubicBezTo>
                    <a:pt x="759" y="1504"/>
                    <a:pt x="674" y="1451"/>
                    <a:pt x="607" y="1366"/>
                  </a:cubicBezTo>
                  <a:cubicBezTo>
                    <a:pt x="563" y="1295"/>
                    <a:pt x="536" y="1167"/>
                    <a:pt x="536" y="1012"/>
                  </a:cubicBezTo>
                  <a:cubicBezTo>
                    <a:pt x="536" y="914"/>
                    <a:pt x="536" y="830"/>
                    <a:pt x="563" y="759"/>
                  </a:cubicBezTo>
                  <a:cubicBezTo>
                    <a:pt x="577" y="692"/>
                    <a:pt x="621" y="635"/>
                    <a:pt x="661" y="591"/>
                  </a:cubicBezTo>
                  <a:cubicBezTo>
                    <a:pt x="718" y="550"/>
                    <a:pt x="803" y="523"/>
                    <a:pt x="900" y="523"/>
                  </a:cubicBezTo>
                  <a:close/>
                  <a:moveTo>
                    <a:pt x="900" y="2138"/>
                  </a:moveTo>
                  <a:cubicBezTo>
                    <a:pt x="985" y="2138"/>
                    <a:pt x="1042" y="2152"/>
                    <a:pt x="1096" y="2192"/>
                  </a:cubicBezTo>
                  <a:cubicBezTo>
                    <a:pt x="1197" y="2263"/>
                    <a:pt x="1238" y="2418"/>
                    <a:pt x="1238" y="2631"/>
                  </a:cubicBezTo>
                  <a:lnTo>
                    <a:pt x="1238" y="2813"/>
                  </a:lnTo>
                  <a:cubicBezTo>
                    <a:pt x="1238" y="2866"/>
                    <a:pt x="1238" y="2924"/>
                    <a:pt x="1211" y="2981"/>
                  </a:cubicBezTo>
                  <a:cubicBezTo>
                    <a:pt x="1153" y="3119"/>
                    <a:pt x="1042" y="3190"/>
                    <a:pt x="900" y="3204"/>
                  </a:cubicBezTo>
                  <a:cubicBezTo>
                    <a:pt x="803" y="3190"/>
                    <a:pt x="732" y="3163"/>
                    <a:pt x="661" y="3092"/>
                  </a:cubicBezTo>
                  <a:cubicBezTo>
                    <a:pt x="590" y="3022"/>
                    <a:pt x="550" y="2924"/>
                    <a:pt x="550" y="2813"/>
                  </a:cubicBezTo>
                  <a:lnTo>
                    <a:pt x="550" y="2631"/>
                  </a:lnTo>
                  <a:cubicBezTo>
                    <a:pt x="550" y="2502"/>
                    <a:pt x="563" y="2405"/>
                    <a:pt x="607" y="2320"/>
                  </a:cubicBezTo>
                  <a:cubicBezTo>
                    <a:pt x="648" y="2209"/>
                    <a:pt x="745" y="2138"/>
                    <a:pt x="900" y="2138"/>
                  </a:cubicBezTo>
                  <a:close/>
                  <a:moveTo>
                    <a:pt x="873" y="1"/>
                  </a:moveTo>
                  <a:cubicBezTo>
                    <a:pt x="621" y="1"/>
                    <a:pt x="408" y="102"/>
                    <a:pt x="253" y="271"/>
                  </a:cubicBezTo>
                  <a:cubicBezTo>
                    <a:pt x="115" y="422"/>
                    <a:pt x="44" y="621"/>
                    <a:pt x="44" y="861"/>
                  </a:cubicBezTo>
                  <a:lnTo>
                    <a:pt x="44" y="1070"/>
                  </a:lnTo>
                  <a:cubicBezTo>
                    <a:pt x="44" y="1198"/>
                    <a:pt x="58" y="1322"/>
                    <a:pt x="101" y="1407"/>
                  </a:cubicBezTo>
                  <a:cubicBezTo>
                    <a:pt x="186" y="1589"/>
                    <a:pt x="297" y="1717"/>
                    <a:pt x="452" y="1788"/>
                  </a:cubicBezTo>
                  <a:cubicBezTo>
                    <a:pt x="368" y="1842"/>
                    <a:pt x="283" y="1899"/>
                    <a:pt x="226" y="1970"/>
                  </a:cubicBezTo>
                  <a:cubicBezTo>
                    <a:pt x="71" y="2138"/>
                    <a:pt x="0" y="2334"/>
                    <a:pt x="0" y="2560"/>
                  </a:cubicBezTo>
                  <a:lnTo>
                    <a:pt x="0" y="2897"/>
                  </a:lnTo>
                  <a:cubicBezTo>
                    <a:pt x="0" y="3136"/>
                    <a:pt x="84" y="3332"/>
                    <a:pt x="253" y="3514"/>
                  </a:cubicBezTo>
                  <a:cubicBezTo>
                    <a:pt x="422" y="3682"/>
                    <a:pt x="634" y="3767"/>
                    <a:pt x="873" y="3767"/>
                  </a:cubicBezTo>
                  <a:lnTo>
                    <a:pt x="914" y="3767"/>
                  </a:lnTo>
                  <a:cubicBezTo>
                    <a:pt x="1153" y="3767"/>
                    <a:pt x="1366" y="3682"/>
                    <a:pt x="1534" y="3514"/>
                  </a:cubicBezTo>
                  <a:cubicBezTo>
                    <a:pt x="1716" y="3345"/>
                    <a:pt x="1801" y="3136"/>
                    <a:pt x="1801" y="2897"/>
                  </a:cubicBezTo>
                  <a:lnTo>
                    <a:pt x="1801" y="2560"/>
                  </a:lnTo>
                  <a:cubicBezTo>
                    <a:pt x="1801" y="2418"/>
                    <a:pt x="1770" y="2307"/>
                    <a:pt x="1730" y="2209"/>
                  </a:cubicBezTo>
                  <a:cubicBezTo>
                    <a:pt x="1632" y="2024"/>
                    <a:pt x="1504" y="1885"/>
                    <a:pt x="1349" y="1788"/>
                  </a:cubicBezTo>
                  <a:cubicBezTo>
                    <a:pt x="1420" y="1744"/>
                    <a:pt x="1490" y="1703"/>
                    <a:pt x="1548" y="1633"/>
                  </a:cubicBezTo>
                  <a:cubicBezTo>
                    <a:pt x="1686" y="1477"/>
                    <a:pt x="1757" y="1295"/>
                    <a:pt x="1757" y="1070"/>
                  </a:cubicBezTo>
                  <a:lnTo>
                    <a:pt x="1757" y="861"/>
                  </a:lnTo>
                  <a:cubicBezTo>
                    <a:pt x="1757" y="635"/>
                    <a:pt x="1686" y="439"/>
                    <a:pt x="1548" y="271"/>
                  </a:cubicBezTo>
                  <a:cubicBezTo>
                    <a:pt x="1393" y="102"/>
                    <a:pt x="1180" y="1"/>
                    <a:pt x="914" y="1"/>
                  </a:cubicBezTo>
                  <a:close/>
                </a:path>
              </a:pathLst>
            </a:custGeom>
            <a:solidFill>
              <a:srgbClr val="0B5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5"/>
            <p:cNvSpPr/>
            <p:nvPr/>
          </p:nvSpPr>
          <p:spPr>
            <a:xfrm>
              <a:off x="603679" y="3036920"/>
              <a:ext cx="1170894" cy="233966"/>
            </a:xfrm>
            <a:custGeom>
              <a:rect b="b" l="l" r="r" t="t"/>
              <a:pathLst>
                <a:path extrusionOk="0" h="1541" w="7712">
                  <a:moveTo>
                    <a:pt x="1887" y="1"/>
                  </a:moveTo>
                  <a:cubicBezTo>
                    <a:pt x="1055" y="1"/>
                    <a:pt x="432" y="85"/>
                    <a:pt x="1" y="175"/>
                  </a:cubicBezTo>
                  <a:cubicBezTo>
                    <a:pt x="14" y="344"/>
                    <a:pt x="28" y="499"/>
                    <a:pt x="41" y="681"/>
                  </a:cubicBezTo>
                  <a:cubicBezTo>
                    <a:pt x="456" y="580"/>
                    <a:pt x="1090" y="477"/>
                    <a:pt x="1963" y="477"/>
                  </a:cubicBezTo>
                  <a:cubicBezTo>
                    <a:pt x="3280" y="477"/>
                    <a:pt x="5143" y="711"/>
                    <a:pt x="7627" y="1540"/>
                  </a:cubicBezTo>
                  <a:cubicBezTo>
                    <a:pt x="7657" y="1355"/>
                    <a:pt x="7684" y="1186"/>
                    <a:pt x="7711" y="1018"/>
                  </a:cubicBezTo>
                  <a:cubicBezTo>
                    <a:pt x="5159" y="226"/>
                    <a:pt x="3244" y="1"/>
                    <a:pt x="18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5"/>
            <p:cNvSpPr/>
            <p:nvPr/>
          </p:nvSpPr>
          <p:spPr>
            <a:xfrm>
              <a:off x="1275210" y="2568990"/>
              <a:ext cx="539747" cy="1004339"/>
            </a:xfrm>
            <a:custGeom>
              <a:rect b="b" l="l" r="r" t="t"/>
              <a:pathLst>
                <a:path extrusionOk="0" h="6615" w="3555">
                  <a:moveTo>
                    <a:pt x="1097" y="0"/>
                  </a:moveTo>
                  <a:cubicBezTo>
                    <a:pt x="675" y="196"/>
                    <a:pt x="1" y="701"/>
                    <a:pt x="1" y="1925"/>
                  </a:cubicBezTo>
                  <a:cubicBezTo>
                    <a:pt x="1" y="1925"/>
                    <a:pt x="1" y="2613"/>
                    <a:pt x="254" y="3146"/>
                  </a:cubicBezTo>
                  <a:cubicBezTo>
                    <a:pt x="254" y="3146"/>
                    <a:pt x="1141" y="3483"/>
                    <a:pt x="1491" y="4592"/>
                  </a:cubicBezTo>
                  <a:cubicBezTo>
                    <a:pt x="1731" y="5364"/>
                    <a:pt x="2250" y="6123"/>
                    <a:pt x="2627" y="6615"/>
                  </a:cubicBezTo>
                  <a:cubicBezTo>
                    <a:pt x="2813" y="6322"/>
                    <a:pt x="2964" y="5941"/>
                    <a:pt x="3066" y="5448"/>
                  </a:cubicBezTo>
                  <a:cubicBezTo>
                    <a:pt x="3372" y="3918"/>
                    <a:pt x="3554" y="1602"/>
                    <a:pt x="3430" y="1096"/>
                  </a:cubicBezTo>
                  <a:cubicBezTo>
                    <a:pt x="3302" y="644"/>
                    <a:pt x="1771" y="111"/>
                    <a:pt x="1097"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5"/>
            <p:cNvSpPr/>
            <p:nvPr/>
          </p:nvSpPr>
          <p:spPr>
            <a:xfrm>
              <a:off x="836126" y="2564283"/>
              <a:ext cx="571934" cy="429216"/>
            </a:xfrm>
            <a:custGeom>
              <a:rect b="b" l="l" r="r" t="t"/>
              <a:pathLst>
                <a:path extrusionOk="0" h="2827" w="3767">
                  <a:moveTo>
                    <a:pt x="3695" y="1"/>
                  </a:moveTo>
                  <a:cubicBezTo>
                    <a:pt x="3008" y="1"/>
                    <a:pt x="1349" y="227"/>
                    <a:pt x="1349" y="227"/>
                  </a:cubicBezTo>
                  <a:cubicBezTo>
                    <a:pt x="1349" y="227"/>
                    <a:pt x="843" y="227"/>
                    <a:pt x="294" y="325"/>
                  </a:cubicBezTo>
                  <a:cubicBezTo>
                    <a:pt x="142" y="621"/>
                    <a:pt x="0" y="1043"/>
                    <a:pt x="112" y="1562"/>
                  </a:cubicBezTo>
                  <a:cubicBezTo>
                    <a:pt x="337" y="2529"/>
                    <a:pt x="590" y="2826"/>
                    <a:pt x="590" y="2826"/>
                  </a:cubicBezTo>
                  <a:cubicBezTo>
                    <a:pt x="590" y="2826"/>
                    <a:pt x="2755" y="1842"/>
                    <a:pt x="3412" y="1029"/>
                  </a:cubicBezTo>
                  <a:cubicBezTo>
                    <a:pt x="3749" y="621"/>
                    <a:pt x="3766" y="254"/>
                    <a:pt x="3695" y="1"/>
                  </a:cubicBezTo>
                  <a:close/>
                </a:path>
              </a:pathLst>
            </a:custGeom>
            <a:solidFill>
              <a:srgbClr val="0B5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5"/>
            <p:cNvSpPr/>
            <p:nvPr/>
          </p:nvSpPr>
          <p:spPr>
            <a:xfrm>
              <a:off x="596999" y="2609376"/>
              <a:ext cx="316105" cy="433164"/>
            </a:xfrm>
            <a:custGeom>
              <a:rect b="b" l="l" r="r" t="t"/>
              <a:pathLst>
                <a:path extrusionOk="0" h="2853" w="2082">
                  <a:moveTo>
                    <a:pt x="2081" y="1"/>
                  </a:moveTo>
                  <a:cubicBezTo>
                    <a:pt x="2068" y="1"/>
                    <a:pt x="2037" y="1"/>
                    <a:pt x="2024" y="14"/>
                  </a:cubicBezTo>
                  <a:cubicBezTo>
                    <a:pt x="1983" y="14"/>
                    <a:pt x="1926" y="28"/>
                    <a:pt x="1869" y="28"/>
                  </a:cubicBezTo>
                  <a:cubicBezTo>
                    <a:pt x="1505" y="98"/>
                    <a:pt x="1097" y="210"/>
                    <a:pt x="817" y="395"/>
                  </a:cubicBezTo>
                  <a:cubicBezTo>
                    <a:pt x="142" y="843"/>
                    <a:pt x="1" y="1602"/>
                    <a:pt x="1" y="2387"/>
                  </a:cubicBezTo>
                  <a:cubicBezTo>
                    <a:pt x="14" y="2502"/>
                    <a:pt x="14" y="2586"/>
                    <a:pt x="14" y="2684"/>
                  </a:cubicBezTo>
                  <a:cubicBezTo>
                    <a:pt x="14" y="2738"/>
                    <a:pt x="31" y="2795"/>
                    <a:pt x="31" y="2853"/>
                  </a:cubicBezTo>
                  <a:cubicBezTo>
                    <a:pt x="436" y="2570"/>
                    <a:pt x="1575" y="1700"/>
                    <a:pt x="2081"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5"/>
            <p:cNvSpPr/>
            <p:nvPr/>
          </p:nvSpPr>
          <p:spPr>
            <a:xfrm>
              <a:off x="599124" y="2620155"/>
              <a:ext cx="256133" cy="302592"/>
            </a:xfrm>
            <a:custGeom>
              <a:rect b="b" l="l" r="r" t="t"/>
              <a:pathLst>
                <a:path extrusionOk="0" h="1993" w="1687">
                  <a:moveTo>
                    <a:pt x="1686" y="0"/>
                  </a:moveTo>
                  <a:lnTo>
                    <a:pt x="1686" y="0"/>
                  </a:lnTo>
                  <a:cubicBezTo>
                    <a:pt x="1366" y="71"/>
                    <a:pt x="1042" y="169"/>
                    <a:pt x="803" y="324"/>
                  </a:cubicBezTo>
                  <a:cubicBezTo>
                    <a:pt x="226" y="715"/>
                    <a:pt x="31" y="1335"/>
                    <a:pt x="0" y="1993"/>
                  </a:cubicBezTo>
                  <a:cubicBezTo>
                    <a:pt x="240" y="1784"/>
                    <a:pt x="536" y="1517"/>
                    <a:pt x="759" y="1278"/>
                  </a:cubicBezTo>
                  <a:cubicBezTo>
                    <a:pt x="1012" y="981"/>
                    <a:pt x="1420" y="391"/>
                    <a:pt x="1686" y="0"/>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5"/>
            <p:cNvSpPr/>
            <p:nvPr/>
          </p:nvSpPr>
          <p:spPr>
            <a:xfrm>
              <a:off x="1518436" y="2973912"/>
              <a:ext cx="667586" cy="584688"/>
            </a:xfrm>
            <a:custGeom>
              <a:rect b="b" l="l" r="r" t="t"/>
              <a:pathLst>
                <a:path extrusionOk="0" h="3851" w="4397">
                  <a:moveTo>
                    <a:pt x="1786" y="1"/>
                  </a:moveTo>
                  <a:cubicBezTo>
                    <a:pt x="1368" y="1"/>
                    <a:pt x="722" y="131"/>
                    <a:pt x="0" y="745"/>
                  </a:cubicBezTo>
                  <a:lnTo>
                    <a:pt x="58" y="1406"/>
                  </a:lnTo>
                  <a:cubicBezTo>
                    <a:pt x="58" y="1406"/>
                    <a:pt x="115" y="1547"/>
                    <a:pt x="267" y="1787"/>
                  </a:cubicBezTo>
                  <a:cubicBezTo>
                    <a:pt x="577" y="2293"/>
                    <a:pt x="1238" y="3220"/>
                    <a:pt x="2290" y="3850"/>
                  </a:cubicBezTo>
                  <a:cubicBezTo>
                    <a:pt x="2290" y="3850"/>
                    <a:pt x="2828" y="2925"/>
                    <a:pt x="3803" y="2925"/>
                  </a:cubicBezTo>
                  <a:cubicBezTo>
                    <a:pt x="3986" y="2925"/>
                    <a:pt x="4184" y="2957"/>
                    <a:pt x="4397" y="3034"/>
                  </a:cubicBezTo>
                  <a:cubicBezTo>
                    <a:pt x="4397" y="3034"/>
                    <a:pt x="3962" y="1490"/>
                    <a:pt x="2515" y="674"/>
                  </a:cubicBezTo>
                  <a:lnTo>
                    <a:pt x="2404" y="523"/>
                  </a:lnTo>
                  <a:lnTo>
                    <a:pt x="2347" y="438"/>
                  </a:lnTo>
                  <a:lnTo>
                    <a:pt x="2276" y="71"/>
                  </a:lnTo>
                  <a:cubicBezTo>
                    <a:pt x="2276" y="71"/>
                    <a:pt x="2092" y="1"/>
                    <a:pt x="178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5"/>
            <p:cNvSpPr/>
            <p:nvPr/>
          </p:nvSpPr>
          <p:spPr>
            <a:xfrm>
              <a:off x="1518436" y="2973912"/>
              <a:ext cx="365145" cy="271316"/>
            </a:xfrm>
            <a:custGeom>
              <a:rect b="b" l="l" r="r" t="t"/>
              <a:pathLst>
                <a:path extrusionOk="0" h="1787" w="2405">
                  <a:moveTo>
                    <a:pt x="1786" y="1"/>
                  </a:moveTo>
                  <a:cubicBezTo>
                    <a:pt x="1368" y="1"/>
                    <a:pt x="722" y="131"/>
                    <a:pt x="0" y="745"/>
                  </a:cubicBezTo>
                  <a:lnTo>
                    <a:pt x="58" y="1406"/>
                  </a:lnTo>
                  <a:cubicBezTo>
                    <a:pt x="58" y="1406"/>
                    <a:pt x="115" y="1547"/>
                    <a:pt x="267" y="1787"/>
                  </a:cubicBezTo>
                  <a:cubicBezTo>
                    <a:pt x="548" y="1334"/>
                    <a:pt x="1243" y="515"/>
                    <a:pt x="2234" y="515"/>
                  </a:cubicBezTo>
                  <a:cubicBezTo>
                    <a:pt x="2290" y="515"/>
                    <a:pt x="2347" y="517"/>
                    <a:pt x="2404" y="523"/>
                  </a:cubicBezTo>
                  <a:lnTo>
                    <a:pt x="2347" y="438"/>
                  </a:lnTo>
                  <a:lnTo>
                    <a:pt x="2276" y="71"/>
                  </a:lnTo>
                  <a:cubicBezTo>
                    <a:pt x="2276" y="71"/>
                    <a:pt x="2092" y="1"/>
                    <a:pt x="1786"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5"/>
            <p:cNvSpPr/>
            <p:nvPr/>
          </p:nvSpPr>
          <p:spPr>
            <a:xfrm>
              <a:off x="1298895" y="2535588"/>
              <a:ext cx="663486" cy="651795"/>
            </a:xfrm>
            <a:custGeom>
              <a:rect b="b" l="l" r="r" t="t"/>
              <a:pathLst>
                <a:path extrusionOk="0" h="4293" w="4370">
                  <a:moveTo>
                    <a:pt x="2007" y="1"/>
                  </a:moveTo>
                  <a:cubicBezTo>
                    <a:pt x="1170" y="1"/>
                    <a:pt x="549" y="273"/>
                    <a:pt x="226" y="1117"/>
                  </a:cubicBezTo>
                  <a:cubicBezTo>
                    <a:pt x="0" y="1707"/>
                    <a:pt x="57" y="2284"/>
                    <a:pt x="155" y="2691"/>
                  </a:cubicBezTo>
                  <a:cubicBezTo>
                    <a:pt x="239" y="3015"/>
                    <a:pt x="351" y="3224"/>
                    <a:pt x="351" y="3224"/>
                  </a:cubicBezTo>
                  <a:cubicBezTo>
                    <a:pt x="1251" y="3716"/>
                    <a:pt x="1504" y="4293"/>
                    <a:pt x="1504" y="4293"/>
                  </a:cubicBezTo>
                  <a:cubicBezTo>
                    <a:pt x="2192" y="3421"/>
                    <a:pt x="2875" y="3245"/>
                    <a:pt x="3313" y="3245"/>
                  </a:cubicBezTo>
                  <a:cubicBezTo>
                    <a:pt x="3609" y="3245"/>
                    <a:pt x="3793" y="3325"/>
                    <a:pt x="3793" y="3325"/>
                  </a:cubicBezTo>
                  <a:cubicBezTo>
                    <a:pt x="4342" y="2381"/>
                    <a:pt x="4369" y="1609"/>
                    <a:pt x="4130" y="1050"/>
                  </a:cubicBezTo>
                  <a:cubicBezTo>
                    <a:pt x="3877" y="473"/>
                    <a:pt x="3314" y="122"/>
                    <a:pt x="2711" y="52"/>
                  </a:cubicBezTo>
                  <a:cubicBezTo>
                    <a:pt x="2462" y="19"/>
                    <a:pt x="2227" y="1"/>
                    <a:pt x="2007"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5"/>
            <p:cNvSpPr/>
            <p:nvPr/>
          </p:nvSpPr>
          <p:spPr>
            <a:xfrm>
              <a:off x="1300557" y="2536216"/>
              <a:ext cx="663486" cy="651795"/>
            </a:xfrm>
            <a:custGeom>
              <a:rect b="b" l="l" r="r" t="t"/>
              <a:pathLst>
                <a:path extrusionOk="0" h="4293" w="4370">
                  <a:moveTo>
                    <a:pt x="2007" y="1"/>
                  </a:moveTo>
                  <a:cubicBezTo>
                    <a:pt x="1170" y="1"/>
                    <a:pt x="549" y="273"/>
                    <a:pt x="226" y="1117"/>
                  </a:cubicBezTo>
                  <a:cubicBezTo>
                    <a:pt x="0" y="1707"/>
                    <a:pt x="57" y="2284"/>
                    <a:pt x="155" y="2691"/>
                  </a:cubicBezTo>
                  <a:cubicBezTo>
                    <a:pt x="239" y="3015"/>
                    <a:pt x="351" y="3224"/>
                    <a:pt x="351" y="3224"/>
                  </a:cubicBezTo>
                  <a:cubicBezTo>
                    <a:pt x="1251" y="3716"/>
                    <a:pt x="1504" y="4293"/>
                    <a:pt x="1504" y="4293"/>
                  </a:cubicBezTo>
                  <a:cubicBezTo>
                    <a:pt x="2192" y="3421"/>
                    <a:pt x="2875" y="3245"/>
                    <a:pt x="3313" y="3245"/>
                  </a:cubicBezTo>
                  <a:cubicBezTo>
                    <a:pt x="3609" y="3245"/>
                    <a:pt x="3793" y="3325"/>
                    <a:pt x="3793" y="3325"/>
                  </a:cubicBezTo>
                  <a:cubicBezTo>
                    <a:pt x="4342" y="2381"/>
                    <a:pt x="4369" y="1609"/>
                    <a:pt x="4130" y="1050"/>
                  </a:cubicBezTo>
                  <a:cubicBezTo>
                    <a:pt x="3877" y="473"/>
                    <a:pt x="3314" y="122"/>
                    <a:pt x="2711" y="52"/>
                  </a:cubicBezTo>
                  <a:cubicBezTo>
                    <a:pt x="2462" y="19"/>
                    <a:pt x="2227" y="1"/>
                    <a:pt x="2007" y="1"/>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5"/>
            <p:cNvSpPr/>
            <p:nvPr/>
          </p:nvSpPr>
          <p:spPr>
            <a:xfrm>
              <a:off x="1298895" y="2535588"/>
              <a:ext cx="627199" cy="492073"/>
            </a:xfrm>
            <a:custGeom>
              <a:rect b="b" l="l" r="r" t="t"/>
              <a:pathLst>
                <a:path extrusionOk="0" h="3241" w="4131">
                  <a:moveTo>
                    <a:pt x="2007" y="1"/>
                  </a:moveTo>
                  <a:cubicBezTo>
                    <a:pt x="1170" y="1"/>
                    <a:pt x="549" y="273"/>
                    <a:pt x="226" y="1117"/>
                  </a:cubicBezTo>
                  <a:cubicBezTo>
                    <a:pt x="0" y="1707"/>
                    <a:pt x="57" y="2284"/>
                    <a:pt x="155" y="2691"/>
                  </a:cubicBezTo>
                  <a:cubicBezTo>
                    <a:pt x="506" y="2762"/>
                    <a:pt x="971" y="2917"/>
                    <a:pt x="1362" y="3241"/>
                  </a:cubicBezTo>
                  <a:cubicBezTo>
                    <a:pt x="1362" y="3241"/>
                    <a:pt x="1531" y="2088"/>
                    <a:pt x="2542" y="1218"/>
                  </a:cubicBezTo>
                  <a:cubicBezTo>
                    <a:pt x="2883" y="933"/>
                    <a:pt x="3196" y="838"/>
                    <a:pt x="3463" y="838"/>
                  </a:cubicBezTo>
                  <a:cubicBezTo>
                    <a:pt x="3748" y="838"/>
                    <a:pt x="3978" y="947"/>
                    <a:pt x="4130" y="1050"/>
                  </a:cubicBezTo>
                  <a:cubicBezTo>
                    <a:pt x="3877" y="473"/>
                    <a:pt x="3314" y="122"/>
                    <a:pt x="2711" y="52"/>
                  </a:cubicBezTo>
                  <a:cubicBezTo>
                    <a:pt x="2462" y="19"/>
                    <a:pt x="2227" y="1"/>
                    <a:pt x="2007"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5"/>
            <p:cNvSpPr/>
            <p:nvPr/>
          </p:nvSpPr>
          <p:spPr>
            <a:xfrm>
              <a:off x="883193" y="2566864"/>
              <a:ext cx="501334" cy="384124"/>
            </a:xfrm>
            <a:custGeom>
              <a:rect b="b" l="l" r="r" t="t"/>
              <a:pathLst>
                <a:path extrusionOk="0" h="2530" w="3302">
                  <a:moveTo>
                    <a:pt x="2866" y="1"/>
                  </a:moveTo>
                  <a:lnTo>
                    <a:pt x="560" y="152"/>
                  </a:lnTo>
                  <a:cubicBezTo>
                    <a:pt x="560" y="152"/>
                    <a:pt x="422" y="281"/>
                    <a:pt x="280" y="463"/>
                  </a:cubicBezTo>
                  <a:cubicBezTo>
                    <a:pt x="139" y="658"/>
                    <a:pt x="0" y="941"/>
                    <a:pt x="0" y="1235"/>
                  </a:cubicBezTo>
                  <a:cubicBezTo>
                    <a:pt x="14" y="1825"/>
                    <a:pt x="351" y="2529"/>
                    <a:pt x="351" y="2529"/>
                  </a:cubicBezTo>
                  <a:cubicBezTo>
                    <a:pt x="351" y="2529"/>
                    <a:pt x="1700" y="1727"/>
                    <a:pt x="2445" y="1181"/>
                  </a:cubicBezTo>
                  <a:cubicBezTo>
                    <a:pt x="2681" y="995"/>
                    <a:pt x="2866" y="844"/>
                    <a:pt x="2950" y="742"/>
                  </a:cubicBezTo>
                  <a:cubicBezTo>
                    <a:pt x="3301" y="267"/>
                    <a:pt x="2866" y="1"/>
                    <a:pt x="2866" y="1"/>
                  </a:cubicBez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5"/>
            <p:cNvSpPr/>
            <p:nvPr/>
          </p:nvSpPr>
          <p:spPr>
            <a:xfrm>
              <a:off x="925704" y="2566864"/>
              <a:ext cx="458823" cy="182648"/>
            </a:xfrm>
            <a:custGeom>
              <a:rect b="b" l="l" r="r" t="t"/>
              <a:pathLst>
                <a:path extrusionOk="0" h="1203" w="3022">
                  <a:moveTo>
                    <a:pt x="2586" y="1"/>
                  </a:moveTo>
                  <a:lnTo>
                    <a:pt x="280" y="152"/>
                  </a:lnTo>
                  <a:cubicBezTo>
                    <a:pt x="280" y="152"/>
                    <a:pt x="142" y="281"/>
                    <a:pt x="0" y="463"/>
                  </a:cubicBezTo>
                  <a:cubicBezTo>
                    <a:pt x="182" y="729"/>
                    <a:pt x="533" y="1066"/>
                    <a:pt x="1083" y="1150"/>
                  </a:cubicBezTo>
                  <a:cubicBezTo>
                    <a:pt x="1312" y="1189"/>
                    <a:pt x="1529" y="1202"/>
                    <a:pt x="1724" y="1202"/>
                  </a:cubicBezTo>
                  <a:cubicBezTo>
                    <a:pt x="1887" y="1202"/>
                    <a:pt x="2036" y="1193"/>
                    <a:pt x="2165" y="1181"/>
                  </a:cubicBezTo>
                  <a:cubicBezTo>
                    <a:pt x="2401" y="995"/>
                    <a:pt x="2586" y="844"/>
                    <a:pt x="2670" y="742"/>
                  </a:cubicBezTo>
                  <a:cubicBezTo>
                    <a:pt x="3021" y="267"/>
                    <a:pt x="2586" y="1"/>
                    <a:pt x="2586"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5"/>
            <p:cNvSpPr/>
            <p:nvPr/>
          </p:nvSpPr>
          <p:spPr>
            <a:xfrm>
              <a:off x="1413979" y="3417854"/>
              <a:ext cx="848868" cy="799979"/>
            </a:xfrm>
            <a:custGeom>
              <a:rect b="b" l="l" r="r" t="t"/>
              <a:pathLst>
                <a:path extrusionOk="0" h="5269" w="5591">
                  <a:moveTo>
                    <a:pt x="4491" y="1"/>
                  </a:moveTo>
                  <a:cubicBezTo>
                    <a:pt x="3516" y="1"/>
                    <a:pt x="2978" y="926"/>
                    <a:pt x="2978" y="926"/>
                  </a:cubicBezTo>
                  <a:cubicBezTo>
                    <a:pt x="2978" y="926"/>
                    <a:pt x="2964" y="953"/>
                    <a:pt x="2937" y="1010"/>
                  </a:cubicBezTo>
                  <a:cubicBezTo>
                    <a:pt x="2809" y="1223"/>
                    <a:pt x="2489" y="1755"/>
                    <a:pt x="2303" y="2035"/>
                  </a:cubicBezTo>
                  <a:cubicBezTo>
                    <a:pt x="2121" y="2332"/>
                    <a:pt x="1322" y="3118"/>
                    <a:pt x="688" y="3610"/>
                  </a:cubicBezTo>
                  <a:cubicBezTo>
                    <a:pt x="564" y="3707"/>
                    <a:pt x="436" y="3805"/>
                    <a:pt x="324" y="3876"/>
                  </a:cubicBezTo>
                  <a:lnTo>
                    <a:pt x="1" y="4115"/>
                  </a:lnTo>
                  <a:lnTo>
                    <a:pt x="267" y="5268"/>
                  </a:lnTo>
                  <a:cubicBezTo>
                    <a:pt x="267" y="5268"/>
                    <a:pt x="493" y="5167"/>
                    <a:pt x="843" y="4999"/>
                  </a:cubicBezTo>
                  <a:cubicBezTo>
                    <a:pt x="1531" y="4648"/>
                    <a:pt x="2698" y="4018"/>
                    <a:pt x="3416" y="3357"/>
                  </a:cubicBezTo>
                  <a:cubicBezTo>
                    <a:pt x="4512" y="2372"/>
                    <a:pt x="5031" y="1796"/>
                    <a:pt x="5169" y="1644"/>
                  </a:cubicBezTo>
                  <a:cubicBezTo>
                    <a:pt x="5324" y="1476"/>
                    <a:pt x="5590" y="1374"/>
                    <a:pt x="5395" y="926"/>
                  </a:cubicBezTo>
                  <a:cubicBezTo>
                    <a:pt x="5297" y="717"/>
                    <a:pt x="5226" y="518"/>
                    <a:pt x="5186" y="380"/>
                  </a:cubicBezTo>
                  <a:cubicBezTo>
                    <a:pt x="5129" y="211"/>
                    <a:pt x="5085" y="110"/>
                    <a:pt x="5085" y="110"/>
                  </a:cubicBezTo>
                  <a:cubicBezTo>
                    <a:pt x="4872" y="33"/>
                    <a:pt x="4674" y="1"/>
                    <a:pt x="4491" y="1"/>
                  </a:cubicBez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5"/>
            <p:cNvSpPr/>
            <p:nvPr/>
          </p:nvSpPr>
          <p:spPr>
            <a:xfrm>
              <a:off x="1413979" y="3965797"/>
              <a:ext cx="128142" cy="252034"/>
            </a:xfrm>
            <a:custGeom>
              <a:rect b="b" l="l" r="r" t="t"/>
              <a:pathLst>
                <a:path extrusionOk="0" h="1660" w="844">
                  <a:moveTo>
                    <a:pt x="688" y="1"/>
                  </a:moveTo>
                  <a:cubicBezTo>
                    <a:pt x="564" y="98"/>
                    <a:pt x="436" y="196"/>
                    <a:pt x="324" y="267"/>
                  </a:cubicBezTo>
                  <a:lnTo>
                    <a:pt x="1" y="506"/>
                  </a:lnTo>
                  <a:lnTo>
                    <a:pt x="267" y="1659"/>
                  </a:lnTo>
                  <a:cubicBezTo>
                    <a:pt x="267" y="1659"/>
                    <a:pt x="493" y="1558"/>
                    <a:pt x="843" y="1390"/>
                  </a:cubicBezTo>
                  <a:cubicBezTo>
                    <a:pt x="759" y="901"/>
                    <a:pt x="719" y="267"/>
                    <a:pt x="688"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5"/>
            <p:cNvSpPr/>
            <p:nvPr/>
          </p:nvSpPr>
          <p:spPr>
            <a:xfrm>
              <a:off x="1859895" y="3417854"/>
              <a:ext cx="341460" cy="153498"/>
            </a:xfrm>
            <a:custGeom>
              <a:rect b="b" l="l" r="r" t="t"/>
              <a:pathLst>
                <a:path extrusionOk="0" h="1011" w="2249">
                  <a:moveTo>
                    <a:pt x="1554" y="1"/>
                  </a:moveTo>
                  <a:cubicBezTo>
                    <a:pt x="579" y="1"/>
                    <a:pt x="41" y="926"/>
                    <a:pt x="41" y="926"/>
                  </a:cubicBezTo>
                  <a:cubicBezTo>
                    <a:pt x="41" y="926"/>
                    <a:pt x="27" y="953"/>
                    <a:pt x="0" y="1010"/>
                  </a:cubicBezTo>
                  <a:cubicBezTo>
                    <a:pt x="142" y="926"/>
                    <a:pt x="293" y="815"/>
                    <a:pt x="435" y="687"/>
                  </a:cubicBezTo>
                  <a:cubicBezTo>
                    <a:pt x="650" y="504"/>
                    <a:pt x="952" y="255"/>
                    <a:pt x="1503" y="255"/>
                  </a:cubicBezTo>
                  <a:cubicBezTo>
                    <a:pt x="1713" y="255"/>
                    <a:pt x="1958" y="291"/>
                    <a:pt x="2249" y="380"/>
                  </a:cubicBezTo>
                  <a:cubicBezTo>
                    <a:pt x="2192" y="211"/>
                    <a:pt x="2148" y="110"/>
                    <a:pt x="2148" y="110"/>
                  </a:cubicBezTo>
                  <a:cubicBezTo>
                    <a:pt x="1935" y="33"/>
                    <a:pt x="1737" y="1"/>
                    <a:pt x="1554"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5"/>
            <p:cNvSpPr/>
            <p:nvPr/>
          </p:nvSpPr>
          <p:spPr>
            <a:xfrm>
              <a:off x="443502" y="4061600"/>
              <a:ext cx="345711" cy="373344"/>
            </a:xfrm>
            <a:custGeom>
              <a:rect b="b" l="l" r="r" t="t"/>
              <a:pathLst>
                <a:path extrusionOk="0" h="2459" w="2277">
                  <a:moveTo>
                    <a:pt x="1251" y="0"/>
                  </a:moveTo>
                  <a:cubicBezTo>
                    <a:pt x="253" y="31"/>
                    <a:pt x="0" y="887"/>
                    <a:pt x="0" y="887"/>
                  </a:cubicBezTo>
                  <a:cubicBezTo>
                    <a:pt x="85" y="944"/>
                    <a:pt x="156" y="1055"/>
                    <a:pt x="199" y="1140"/>
                  </a:cubicBezTo>
                  <a:cubicBezTo>
                    <a:pt x="240" y="1224"/>
                    <a:pt x="267" y="1281"/>
                    <a:pt x="267" y="1281"/>
                  </a:cubicBezTo>
                  <a:cubicBezTo>
                    <a:pt x="267" y="1281"/>
                    <a:pt x="368" y="1433"/>
                    <a:pt x="422" y="1561"/>
                  </a:cubicBezTo>
                  <a:cubicBezTo>
                    <a:pt x="563" y="1854"/>
                    <a:pt x="675" y="1996"/>
                    <a:pt x="914" y="2151"/>
                  </a:cubicBezTo>
                  <a:cubicBezTo>
                    <a:pt x="1133" y="2293"/>
                    <a:pt x="1363" y="2435"/>
                    <a:pt x="1486" y="2435"/>
                  </a:cubicBezTo>
                  <a:cubicBezTo>
                    <a:pt x="1498" y="2435"/>
                    <a:pt x="1508" y="2434"/>
                    <a:pt x="1518" y="2431"/>
                  </a:cubicBezTo>
                  <a:cubicBezTo>
                    <a:pt x="1548" y="2431"/>
                    <a:pt x="1561" y="2417"/>
                    <a:pt x="1575" y="2404"/>
                  </a:cubicBezTo>
                  <a:cubicBezTo>
                    <a:pt x="1588" y="2360"/>
                    <a:pt x="1575" y="2320"/>
                    <a:pt x="1575" y="2306"/>
                  </a:cubicBezTo>
                  <a:lnTo>
                    <a:pt x="1575" y="2293"/>
                  </a:lnTo>
                  <a:cubicBezTo>
                    <a:pt x="1660" y="2368"/>
                    <a:pt x="1730" y="2459"/>
                    <a:pt x="1828" y="2459"/>
                  </a:cubicBezTo>
                  <a:cubicBezTo>
                    <a:pt x="1857" y="2459"/>
                    <a:pt x="1890" y="2450"/>
                    <a:pt x="1926" y="2431"/>
                  </a:cubicBezTo>
                  <a:cubicBezTo>
                    <a:pt x="1983" y="2404"/>
                    <a:pt x="2010" y="2360"/>
                    <a:pt x="2010" y="2320"/>
                  </a:cubicBezTo>
                  <a:cubicBezTo>
                    <a:pt x="2023" y="2262"/>
                    <a:pt x="2010" y="2208"/>
                    <a:pt x="2010" y="2208"/>
                  </a:cubicBezTo>
                  <a:lnTo>
                    <a:pt x="2010" y="2208"/>
                  </a:lnTo>
                  <a:cubicBezTo>
                    <a:pt x="2039" y="2219"/>
                    <a:pt x="2065" y="2223"/>
                    <a:pt x="2088" y="2223"/>
                  </a:cubicBezTo>
                  <a:cubicBezTo>
                    <a:pt x="2218" y="2223"/>
                    <a:pt x="2251" y="2079"/>
                    <a:pt x="2263" y="1996"/>
                  </a:cubicBezTo>
                  <a:cubicBezTo>
                    <a:pt x="2263" y="1956"/>
                    <a:pt x="2222" y="1871"/>
                    <a:pt x="2178" y="1800"/>
                  </a:cubicBezTo>
                  <a:cubicBezTo>
                    <a:pt x="2121" y="1730"/>
                    <a:pt x="2067" y="1672"/>
                    <a:pt x="2067" y="1672"/>
                  </a:cubicBezTo>
                  <a:cubicBezTo>
                    <a:pt x="2121" y="1672"/>
                    <a:pt x="2276" y="1602"/>
                    <a:pt x="2263" y="1450"/>
                  </a:cubicBezTo>
                  <a:cubicBezTo>
                    <a:pt x="2249" y="1295"/>
                    <a:pt x="2178" y="1197"/>
                    <a:pt x="1996" y="887"/>
                  </a:cubicBezTo>
                  <a:cubicBezTo>
                    <a:pt x="1814" y="563"/>
                    <a:pt x="1686" y="337"/>
                    <a:pt x="1531" y="240"/>
                  </a:cubicBezTo>
                  <a:cubicBezTo>
                    <a:pt x="1464" y="186"/>
                    <a:pt x="1393" y="142"/>
                    <a:pt x="1349" y="101"/>
                  </a:cubicBezTo>
                  <a:lnTo>
                    <a:pt x="125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5"/>
            <p:cNvSpPr/>
            <p:nvPr/>
          </p:nvSpPr>
          <p:spPr>
            <a:xfrm>
              <a:off x="443502" y="4061600"/>
              <a:ext cx="204967" cy="173083"/>
            </a:xfrm>
            <a:custGeom>
              <a:rect b="b" l="l" r="r" t="t"/>
              <a:pathLst>
                <a:path extrusionOk="0" h="1140" w="1350">
                  <a:moveTo>
                    <a:pt x="1251" y="0"/>
                  </a:moveTo>
                  <a:cubicBezTo>
                    <a:pt x="253" y="31"/>
                    <a:pt x="0" y="887"/>
                    <a:pt x="0" y="887"/>
                  </a:cubicBezTo>
                  <a:cubicBezTo>
                    <a:pt x="85" y="944"/>
                    <a:pt x="156" y="1055"/>
                    <a:pt x="199" y="1140"/>
                  </a:cubicBezTo>
                  <a:cubicBezTo>
                    <a:pt x="493" y="354"/>
                    <a:pt x="1083" y="155"/>
                    <a:pt x="1349" y="101"/>
                  </a:cubicBezTo>
                  <a:lnTo>
                    <a:pt x="1251" y="0"/>
                  </a:ln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5"/>
            <p:cNvSpPr/>
            <p:nvPr/>
          </p:nvSpPr>
          <p:spPr>
            <a:xfrm>
              <a:off x="667750" y="4176685"/>
              <a:ext cx="106583" cy="158356"/>
            </a:xfrm>
            <a:custGeom>
              <a:rect b="b" l="l" r="r" t="t"/>
              <a:pathLst>
                <a:path extrusionOk="0" h="1043" w="702">
                  <a:moveTo>
                    <a:pt x="0" y="1"/>
                  </a:moveTo>
                  <a:lnTo>
                    <a:pt x="0" y="1"/>
                  </a:lnTo>
                  <a:cubicBezTo>
                    <a:pt x="98" y="297"/>
                    <a:pt x="307" y="732"/>
                    <a:pt x="462" y="914"/>
                  </a:cubicBezTo>
                  <a:cubicBezTo>
                    <a:pt x="546" y="1012"/>
                    <a:pt x="631" y="1042"/>
                    <a:pt x="701" y="1042"/>
                  </a:cubicBezTo>
                  <a:cubicBezTo>
                    <a:pt x="644" y="972"/>
                    <a:pt x="590" y="914"/>
                    <a:pt x="590" y="914"/>
                  </a:cubicBezTo>
                  <a:cubicBezTo>
                    <a:pt x="364" y="830"/>
                    <a:pt x="27" y="58"/>
                    <a:pt x="0"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5"/>
            <p:cNvSpPr/>
            <p:nvPr/>
          </p:nvSpPr>
          <p:spPr>
            <a:xfrm>
              <a:off x="629338" y="4238630"/>
              <a:ext cx="121462" cy="175209"/>
            </a:xfrm>
            <a:custGeom>
              <a:rect b="b" l="l" r="r" t="t"/>
              <a:pathLst>
                <a:path extrusionOk="0" h="1154" w="800">
                  <a:moveTo>
                    <a:pt x="0" y="1"/>
                  </a:moveTo>
                  <a:cubicBezTo>
                    <a:pt x="0" y="1"/>
                    <a:pt x="240" y="479"/>
                    <a:pt x="476" y="803"/>
                  </a:cubicBezTo>
                  <a:cubicBezTo>
                    <a:pt x="604" y="972"/>
                    <a:pt x="715" y="1083"/>
                    <a:pt x="786" y="1154"/>
                  </a:cubicBezTo>
                  <a:cubicBezTo>
                    <a:pt x="799" y="1096"/>
                    <a:pt x="786" y="1042"/>
                    <a:pt x="786" y="1042"/>
                  </a:cubicBezTo>
                  <a:cubicBezTo>
                    <a:pt x="745" y="999"/>
                    <a:pt x="688" y="958"/>
                    <a:pt x="644" y="901"/>
                  </a:cubicBezTo>
                  <a:cubicBezTo>
                    <a:pt x="506" y="732"/>
                    <a:pt x="0" y="1"/>
                    <a:pt x="0"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5"/>
            <p:cNvSpPr/>
            <p:nvPr/>
          </p:nvSpPr>
          <p:spPr>
            <a:xfrm>
              <a:off x="582272" y="4294502"/>
              <a:ext cx="102484" cy="132090"/>
            </a:xfrm>
            <a:custGeom>
              <a:rect b="b" l="l" r="r" t="t"/>
              <a:pathLst>
                <a:path extrusionOk="0" h="870" w="675">
                  <a:moveTo>
                    <a:pt x="0" y="0"/>
                  </a:moveTo>
                  <a:lnTo>
                    <a:pt x="0" y="0"/>
                  </a:lnTo>
                  <a:cubicBezTo>
                    <a:pt x="182" y="351"/>
                    <a:pt x="519" y="715"/>
                    <a:pt x="661" y="870"/>
                  </a:cubicBezTo>
                  <a:cubicBezTo>
                    <a:pt x="674" y="826"/>
                    <a:pt x="661" y="786"/>
                    <a:pt x="661" y="772"/>
                  </a:cubicBezTo>
                  <a:lnTo>
                    <a:pt x="661" y="759"/>
                  </a:lnTo>
                  <a:cubicBezTo>
                    <a:pt x="435" y="560"/>
                    <a:pt x="0" y="0"/>
                    <a:pt x="0"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5"/>
            <p:cNvSpPr/>
            <p:nvPr/>
          </p:nvSpPr>
          <p:spPr>
            <a:xfrm>
              <a:off x="1358714" y="3953499"/>
              <a:ext cx="108708" cy="78495"/>
            </a:xfrm>
            <a:custGeom>
              <a:rect b="b" l="l" r="r" t="t"/>
              <a:pathLst>
                <a:path extrusionOk="0" h="517" w="716">
                  <a:moveTo>
                    <a:pt x="456" y="0"/>
                  </a:moveTo>
                  <a:cubicBezTo>
                    <a:pt x="419" y="0"/>
                    <a:pt x="379" y="8"/>
                    <a:pt x="338" y="24"/>
                  </a:cubicBezTo>
                  <a:cubicBezTo>
                    <a:pt x="125" y="109"/>
                    <a:pt x="1" y="335"/>
                    <a:pt x="1" y="335"/>
                  </a:cubicBezTo>
                  <a:lnTo>
                    <a:pt x="338" y="517"/>
                  </a:lnTo>
                  <a:lnTo>
                    <a:pt x="661" y="335"/>
                  </a:lnTo>
                  <a:cubicBezTo>
                    <a:pt x="716" y="131"/>
                    <a:pt x="609" y="0"/>
                    <a:pt x="45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5"/>
            <p:cNvSpPr/>
            <p:nvPr/>
          </p:nvSpPr>
          <p:spPr>
            <a:xfrm>
              <a:off x="1358714" y="3953499"/>
              <a:ext cx="108708" cy="78495"/>
            </a:xfrm>
            <a:custGeom>
              <a:rect b="b" l="l" r="r" t="t"/>
              <a:pathLst>
                <a:path extrusionOk="0" h="517" w="716">
                  <a:moveTo>
                    <a:pt x="456" y="0"/>
                  </a:moveTo>
                  <a:cubicBezTo>
                    <a:pt x="419" y="0"/>
                    <a:pt x="379" y="8"/>
                    <a:pt x="338" y="24"/>
                  </a:cubicBezTo>
                  <a:cubicBezTo>
                    <a:pt x="125" y="109"/>
                    <a:pt x="1" y="335"/>
                    <a:pt x="1" y="335"/>
                  </a:cubicBezTo>
                  <a:lnTo>
                    <a:pt x="338" y="517"/>
                  </a:lnTo>
                  <a:lnTo>
                    <a:pt x="661" y="335"/>
                  </a:lnTo>
                  <a:cubicBezTo>
                    <a:pt x="716" y="131"/>
                    <a:pt x="609" y="0"/>
                    <a:pt x="456"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5"/>
            <p:cNvSpPr/>
            <p:nvPr/>
          </p:nvSpPr>
          <p:spPr>
            <a:xfrm>
              <a:off x="919024" y="3969896"/>
              <a:ext cx="580588" cy="345863"/>
            </a:xfrm>
            <a:custGeom>
              <a:rect b="b" l="l" r="r" t="t"/>
              <a:pathLst>
                <a:path extrusionOk="0" h="2278" w="3824">
                  <a:moveTo>
                    <a:pt x="3824" y="1"/>
                  </a:moveTo>
                  <a:lnTo>
                    <a:pt x="3416" y="227"/>
                  </a:lnTo>
                  <a:cubicBezTo>
                    <a:pt x="3247" y="227"/>
                    <a:pt x="2516" y="58"/>
                    <a:pt x="2307" y="58"/>
                  </a:cubicBezTo>
                  <a:cubicBezTo>
                    <a:pt x="2081" y="58"/>
                    <a:pt x="1855" y="142"/>
                    <a:pt x="1518" y="200"/>
                  </a:cubicBezTo>
                  <a:cubicBezTo>
                    <a:pt x="1167" y="254"/>
                    <a:pt x="705" y="409"/>
                    <a:pt x="493" y="591"/>
                  </a:cubicBezTo>
                  <a:cubicBezTo>
                    <a:pt x="368" y="705"/>
                    <a:pt x="368" y="803"/>
                    <a:pt x="381" y="874"/>
                  </a:cubicBezTo>
                  <a:cubicBezTo>
                    <a:pt x="395" y="928"/>
                    <a:pt x="439" y="958"/>
                    <a:pt x="439" y="958"/>
                  </a:cubicBezTo>
                  <a:lnTo>
                    <a:pt x="422" y="958"/>
                  </a:lnTo>
                  <a:cubicBezTo>
                    <a:pt x="408" y="972"/>
                    <a:pt x="31" y="1140"/>
                    <a:pt x="17" y="1393"/>
                  </a:cubicBezTo>
                  <a:cubicBezTo>
                    <a:pt x="0" y="1531"/>
                    <a:pt x="58" y="1589"/>
                    <a:pt x="129" y="1616"/>
                  </a:cubicBezTo>
                  <a:cubicBezTo>
                    <a:pt x="166" y="1632"/>
                    <a:pt x="199" y="1635"/>
                    <a:pt x="221" y="1635"/>
                  </a:cubicBezTo>
                  <a:cubicBezTo>
                    <a:pt x="241" y="1635"/>
                    <a:pt x="253" y="1632"/>
                    <a:pt x="253" y="1632"/>
                  </a:cubicBezTo>
                  <a:lnTo>
                    <a:pt x="253" y="1632"/>
                  </a:lnTo>
                  <a:cubicBezTo>
                    <a:pt x="73" y="1778"/>
                    <a:pt x="194" y="2016"/>
                    <a:pt x="347" y="2016"/>
                  </a:cubicBezTo>
                  <a:cubicBezTo>
                    <a:pt x="372" y="2016"/>
                    <a:pt x="397" y="2010"/>
                    <a:pt x="422" y="1997"/>
                  </a:cubicBezTo>
                  <a:cubicBezTo>
                    <a:pt x="493" y="1953"/>
                    <a:pt x="590" y="1912"/>
                    <a:pt x="705" y="1855"/>
                  </a:cubicBezTo>
                  <a:cubicBezTo>
                    <a:pt x="860" y="1771"/>
                    <a:pt x="1012" y="1700"/>
                    <a:pt x="1029" y="1700"/>
                  </a:cubicBezTo>
                  <a:cubicBezTo>
                    <a:pt x="843" y="1868"/>
                    <a:pt x="732" y="2121"/>
                    <a:pt x="789" y="2206"/>
                  </a:cubicBezTo>
                  <a:cubicBezTo>
                    <a:pt x="819" y="2248"/>
                    <a:pt x="844" y="2278"/>
                    <a:pt x="884" y="2278"/>
                  </a:cubicBezTo>
                  <a:cubicBezTo>
                    <a:pt x="940" y="2278"/>
                    <a:pt x="1025" y="2222"/>
                    <a:pt x="1197" y="2067"/>
                  </a:cubicBezTo>
                  <a:cubicBezTo>
                    <a:pt x="1491" y="1801"/>
                    <a:pt x="1926" y="1771"/>
                    <a:pt x="1926" y="1771"/>
                  </a:cubicBezTo>
                  <a:cubicBezTo>
                    <a:pt x="2010" y="1782"/>
                    <a:pt x="2096" y="1787"/>
                    <a:pt x="2182" y="1787"/>
                  </a:cubicBezTo>
                  <a:cubicBezTo>
                    <a:pt x="2621" y="1787"/>
                    <a:pt x="3035" y="1659"/>
                    <a:pt x="3035" y="1659"/>
                  </a:cubicBezTo>
                  <a:cubicBezTo>
                    <a:pt x="3158" y="1653"/>
                    <a:pt x="3264" y="1650"/>
                    <a:pt x="3355" y="1650"/>
                  </a:cubicBezTo>
                  <a:cubicBezTo>
                    <a:pt x="3626" y="1650"/>
                    <a:pt x="3753" y="1673"/>
                    <a:pt x="3753" y="1673"/>
                  </a:cubicBezTo>
                  <a:cubicBezTo>
                    <a:pt x="3753" y="479"/>
                    <a:pt x="3824" y="1"/>
                    <a:pt x="382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5"/>
            <p:cNvSpPr/>
            <p:nvPr/>
          </p:nvSpPr>
          <p:spPr>
            <a:xfrm>
              <a:off x="1356741" y="3969896"/>
              <a:ext cx="142870" cy="254007"/>
            </a:xfrm>
            <a:custGeom>
              <a:rect b="b" l="l" r="r" t="t"/>
              <a:pathLst>
                <a:path extrusionOk="0" h="1673" w="941">
                  <a:moveTo>
                    <a:pt x="941" y="1"/>
                  </a:moveTo>
                  <a:lnTo>
                    <a:pt x="533" y="227"/>
                  </a:lnTo>
                  <a:cubicBezTo>
                    <a:pt x="533" y="227"/>
                    <a:pt x="0" y="648"/>
                    <a:pt x="152" y="1659"/>
                  </a:cubicBezTo>
                  <a:cubicBezTo>
                    <a:pt x="275" y="1653"/>
                    <a:pt x="381" y="1650"/>
                    <a:pt x="472" y="1650"/>
                  </a:cubicBezTo>
                  <a:cubicBezTo>
                    <a:pt x="743" y="1650"/>
                    <a:pt x="870" y="1673"/>
                    <a:pt x="870" y="1673"/>
                  </a:cubicBezTo>
                  <a:cubicBezTo>
                    <a:pt x="870" y="479"/>
                    <a:pt x="941" y="1"/>
                    <a:pt x="941"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5"/>
            <p:cNvSpPr/>
            <p:nvPr/>
          </p:nvSpPr>
          <p:spPr>
            <a:xfrm>
              <a:off x="1026062" y="4170612"/>
              <a:ext cx="136189" cy="80924"/>
            </a:xfrm>
            <a:custGeom>
              <a:rect b="b" l="l" r="r" t="t"/>
              <a:pathLst>
                <a:path extrusionOk="0" h="533" w="897">
                  <a:moveTo>
                    <a:pt x="897" y="0"/>
                  </a:moveTo>
                  <a:lnTo>
                    <a:pt x="897" y="0"/>
                  </a:lnTo>
                  <a:cubicBezTo>
                    <a:pt x="897" y="0"/>
                    <a:pt x="462" y="169"/>
                    <a:pt x="253" y="310"/>
                  </a:cubicBezTo>
                  <a:cubicBezTo>
                    <a:pt x="182" y="351"/>
                    <a:pt x="84" y="435"/>
                    <a:pt x="0" y="533"/>
                  </a:cubicBezTo>
                  <a:cubicBezTo>
                    <a:pt x="155" y="449"/>
                    <a:pt x="307" y="378"/>
                    <a:pt x="324" y="378"/>
                  </a:cubicBezTo>
                  <a:lnTo>
                    <a:pt x="897" y="0"/>
                  </a:ln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5"/>
            <p:cNvSpPr/>
            <p:nvPr/>
          </p:nvSpPr>
          <p:spPr>
            <a:xfrm>
              <a:off x="938458" y="4115347"/>
              <a:ext cx="196161" cy="102939"/>
            </a:xfrm>
            <a:custGeom>
              <a:rect b="b" l="l" r="r" t="t"/>
              <a:pathLst>
                <a:path extrusionOk="0" h="678" w="1292">
                  <a:moveTo>
                    <a:pt x="1292" y="0"/>
                  </a:moveTo>
                  <a:cubicBezTo>
                    <a:pt x="1289" y="1"/>
                    <a:pt x="1287" y="2"/>
                    <a:pt x="1285" y="3"/>
                  </a:cubicBezTo>
                  <a:lnTo>
                    <a:pt x="1285" y="3"/>
                  </a:lnTo>
                  <a:cubicBezTo>
                    <a:pt x="1288" y="2"/>
                    <a:pt x="1291" y="1"/>
                    <a:pt x="1292" y="0"/>
                  </a:cubicBezTo>
                  <a:close/>
                  <a:moveTo>
                    <a:pt x="1285" y="3"/>
                  </a:moveTo>
                  <a:lnTo>
                    <a:pt x="1285" y="3"/>
                  </a:lnTo>
                  <a:cubicBezTo>
                    <a:pt x="1209" y="33"/>
                    <a:pt x="603" y="242"/>
                    <a:pt x="1" y="658"/>
                  </a:cubicBezTo>
                  <a:cubicBezTo>
                    <a:pt x="38" y="674"/>
                    <a:pt x="71" y="677"/>
                    <a:pt x="93" y="677"/>
                  </a:cubicBezTo>
                  <a:cubicBezTo>
                    <a:pt x="113" y="677"/>
                    <a:pt x="125" y="674"/>
                    <a:pt x="125" y="674"/>
                  </a:cubicBezTo>
                  <a:cubicBezTo>
                    <a:pt x="125" y="674"/>
                    <a:pt x="644" y="270"/>
                    <a:pt x="1285" y="3"/>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5"/>
            <p:cNvSpPr/>
            <p:nvPr/>
          </p:nvSpPr>
          <p:spPr>
            <a:xfrm>
              <a:off x="976870" y="4042621"/>
              <a:ext cx="194187" cy="72877"/>
            </a:xfrm>
            <a:custGeom>
              <a:rect b="b" l="l" r="r" t="t"/>
              <a:pathLst>
                <a:path extrusionOk="0" h="480" w="1279">
                  <a:moveTo>
                    <a:pt x="1278" y="0"/>
                  </a:moveTo>
                  <a:cubicBezTo>
                    <a:pt x="1264" y="4"/>
                    <a:pt x="1249" y="8"/>
                    <a:pt x="1231" y="14"/>
                  </a:cubicBezTo>
                  <a:lnTo>
                    <a:pt x="1231" y="14"/>
                  </a:lnTo>
                  <a:cubicBezTo>
                    <a:pt x="1256" y="7"/>
                    <a:pt x="1272" y="3"/>
                    <a:pt x="1278" y="0"/>
                  </a:cubicBezTo>
                  <a:close/>
                  <a:moveTo>
                    <a:pt x="1231" y="14"/>
                  </a:moveTo>
                  <a:cubicBezTo>
                    <a:pt x="1099" y="49"/>
                    <a:pt x="723" y="147"/>
                    <a:pt x="378" y="267"/>
                  </a:cubicBezTo>
                  <a:cubicBezTo>
                    <a:pt x="240" y="311"/>
                    <a:pt x="112" y="365"/>
                    <a:pt x="0" y="395"/>
                  </a:cubicBezTo>
                  <a:cubicBezTo>
                    <a:pt x="14" y="449"/>
                    <a:pt x="58" y="479"/>
                    <a:pt x="58" y="479"/>
                  </a:cubicBezTo>
                  <a:cubicBezTo>
                    <a:pt x="58" y="479"/>
                    <a:pt x="907" y="111"/>
                    <a:pt x="1231" y="14"/>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5"/>
            <p:cNvSpPr/>
            <p:nvPr/>
          </p:nvSpPr>
          <p:spPr>
            <a:xfrm>
              <a:off x="908851" y="4516018"/>
              <a:ext cx="110682" cy="633424"/>
            </a:xfrm>
            <a:custGeom>
              <a:rect b="b" l="l" r="r" t="t"/>
              <a:pathLst>
                <a:path extrusionOk="0" h="4172" w="729">
                  <a:moveTo>
                    <a:pt x="266" y="1"/>
                  </a:moveTo>
                  <a:cubicBezTo>
                    <a:pt x="0" y="871"/>
                    <a:pt x="98" y="2796"/>
                    <a:pt x="223" y="4171"/>
                  </a:cubicBezTo>
                  <a:lnTo>
                    <a:pt x="728" y="4171"/>
                  </a:lnTo>
                  <a:cubicBezTo>
                    <a:pt x="391" y="2388"/>
                    <a:pt x="266" y="1"/>
                    <a:pt x="266"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5"/>
            <p:cNvSpPr/>
            <p:nvPr/>
          </p:nvSpPr>
          <p:spPr>
            <a:xfrm>
              <a:off x="601411" y="2609676"/>
              <a:ext cx="307299" cy="405531"/>
            </a:xfrm>
            <a:custGeom>
              <a:rect b="b" l="l" r="r" t="t"/>
              <a:pathLst>
                <a:path extrusionOk="0" h="2671" w="2024">
                  <a:moveTo>
                    <a:pt x="2024" y="0"/>
                  </a:moveTo>
                  <a:cubicBezTo>
                    <a:pt x="1983" y="0"/>
                    <a:pt x="1926" y="14"/>
                    <a:pt x="1869" y="14"/>
                  </a:cubicBezTo>
                  <a:cubicBezTo>
                    <a:pt x="1828" y="27"/>
                    <a:pt x="1757" y="44"/>
                    <a:pt x="1700" y="57"/>
                  </a:cubicBezTo>
                  <a:cubicBezTo>
                    <a:pt x="1380" y="128"/>
                    <a:pt x="1056" y="226"/>
                    <a:pt x="817" y="381"/>
                  </a:cubicBezTo>
                  <a:cubicBezTo>
                    <a:pt x="240" y="772"/>
                    <a:pt x="45" y="1392"/>
                    <a:pt x="14" y="2050"/>
                  </a:cubicBezTo>
                  <a:cubicBezTo>
                    <a:pt x="1" y="2151"/>
                    <a:pt x="1" y="2262"/>
                    <a:pt x="1" y="2373"/>
                  </a:cubicBezTo>
                  <a:cubicBezTo>
                    <a:pt x="14" y="2488"/>
                    <a:pt x="14" y="2572"/>
                    <a:pt x="14" y="2670"/>
                  </a:cubicBezTo>
                  <a:cubicBezTo>
                    <a:pt x="156" y="2502"/>
                    <a:pt x="382" y="2276"/>
                    <a:pt x="648" y="2067"/>
                  </a:cubicBezTo>
                  <a:cubicBezTo>
                    <a:pt x="1140" y="1686"/>
                    <a:pt x="1842" y="550"/>
                    <a:pt x="2024" y="0"/>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5"/>
            <p:cNvSpPr/>
            <p:nvPr/>
          </p:nvSpPr>
          <p:spPr>
            <a:xfrm>
              <a:off x="874538" y="2218877"/>
              <a:ext cx="475676" cy="487214"/>
            </a:xfrm>
            <a:custGeom>
              <a:rect b="b" l="l" r="r" t="t"/>
              <a:pathLst>
                <a:path extrusionOk="0" h="3209" w="3133">
                  <a:moveTo>
                    <a:pt x="1544" y="0"/>
                  </a:moveTo>
                  <a:lnTo>
                    <a:pt x="169" y="58"/>
                  </a:lnTo>
                  <a:lnTo>
                    <a:pt x="57" y="58"/>
                  </a:lnTo>
                  <a:cubicBezTo>
                    <a:pt x="57" y="58"/>
                    <a:pt x="41" y="213"/>
                    <a:pt x="27" y="422"/>
                  </a:cubicBezTo>
                  <a:cubicBezTo>
                    <a:pt x="14" y="745"/>
                    <a:pt x="0" y="1251"/>
                    <a:pt x="57" y="1602"/>
                  </a:cubicBezTo>
                  <a:cubicBezTo>
                    <a:pt x="125" y="1969"/>
                    <a:pt x="310" y="2347"/>
                    <a:pt x="519" y="2630"/>
                  </a:cubicBezTo>
                  <a:cubicBezTo>
                    <a:pt x="631" y="2782"/>
                    <a:pt x="745" y="2910"/>
                    <a:pt x="870" y="2994"/>
                  </a:cubicBezTo>
                  <a:cubicBezTo>
                    <a:pt x="1127" y="3180"/>
                    <a:pt x="1278" y="3208"/>
                    <a:pt x="1346" y="3208"/>
                  </a:cubicBezTo>
                  <a:cubicBezTo>
                    <a:pt x="1375" y="3208"/>
                    <a:pt x="1389" y="3203"/>
                    <a:pt x="1389" y="3203"/>
                  </a:cubicBezTo>
                  <a:lnTo>
                    <a:pt x="1743" y="3203"/>
                  </a:lnTo>
                  <a:cubicBezTo>
                    <a:pt x="1743" y="3203"/>
                    <a:pt x="1758" y="3208"/>
                    <a:pt x="1790" y="3208"/>
                  </a:cubicBezTo>
                  <a:cubicBezTo>
                    <a:pt x="1862" y="3208"/>
                    <a:pt x="2021" y="3180"/>
                    <a:pt x="2276" y="2994"/>
                  </a:cubicBezTo>
                  <a:cubicBezTo>
                    <a:pt x="2387" y="2910"/>
                    <a:pt x="2515" y="2782"/>
                    <a:pt x="2627" y="2630"/>
                  </a:cubicBezTo>
                  <a:cubicBezTo>
                    <a:pt x="2839" y="2347"/>
                    <a:pt x="3007" y="1969"/>
                    <a:pt x="3075" y="1602"/>
                  </a:cubicBezTo>
                  <a:cubicBezTo>
                    <a:pt x="3132" y="1308"/>
                    <a:pt x="3132" y="927"/>
                    <a:pt x="3119" y="607"/>
                  </a:cubicBezTo>
                  <a:cubicBezTo>
                    <a:pt x="3105" y="297"/>
                    <a:pt x="3075" y="58"/>
                    <a:pt x="3075" y="58"/>
                  </a:cubicBezTo>
                  <a:lnTo>
                    <a:pt x="2964" y="58"/>
                  </a:lnTo>
                  <a:lnTo>
                    <a:pt x="1602" y="0"/>
                  </a:ln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5"/>
            <p:cNvSpPr/>
            <p:nvPr/>
          </p:nvSpPr>
          <p:spPr>
            <a:xfrm>
              <a:off x="872413" y="2221458"/>
              <a:ext cx="477801" cy="396725"/>
            </a:xfrm>
            <a:custGeom>
              <a:rect b="b" l="l" r="r" t="t"/>
              <a:pathLst>
                <a:path extrusionOk="0" h="2613" w="3147">
                  <a:moveTo>
                    <a:pt x="1504" y="0"/>
                  </a:moveTo>
                  <a:lnTo>
                    <a:pt x="183" y="54"/>
                  </a:lnTo>
                  <a:lnTo>
                    <a:pt x="183" y="41"/>
                  </a:lnTo>
                  <a:lnTo>
                    <a:pt x="71" y="41"/>
                  </a:lnTo>
                  <a:lnTo>
                    <a:pt x="71" y="67"/>
                  </a:lnTo>
                  <a:lnTo>
                    <a:pt x="28" y="67"/>
                  </a:lnTo>
                  <a:cubicBezTo>
                    <a:pt x="28" y="67"/>
                    <a:pt x="14" y="209"/>
                    <a:pt x="1" y="421"/>
                  </a:cubicBezTo>
                  <a:lnTo>
                    <a:pt x="41" y="421"/>
                  </a:lnTo>
                  <a:cubicBezTo>
                    <a:pt x="28" y="742"/>
                    <a:pt x="14" y="1234"/>
                    <a:pt x="71" y="1585"/>
                  </a:cubicBezTo>
                  <a:cubicBezTo>
                    <a:pt x="139" y="1952"/>
                    <a:pt x="324" y="2330"/>
                    <a:pt x="533" y="2613"/>
                  </a:cubicBezTo>
                  <a:cubicBezTo>
                    <a:pt x="688" y="2191"/>
                    <a:pt x="533" y="1642"/>
                    <a:pt x="392" y="1123"/>
                  </a:cubicBezTo>
                  <a:cubicBezTo>
                    <a:pt x="338" y="870"/>
                    <a:pt x="281" y="617"/>
                    <a:pt x="240" y="405"/>
                  </a:cubicBezTo>
                  <a:cubicBezTo>
                    <a:pt x="476" y="387"/>
                    <a:pt x="740" y="375"/>
                    <a:pt x="1022" y="375"/>
                  </a:cubicBezTo>
                  <a:cubicBezTo>
                    <a:pt x="1595" y="375"/>
                    <a:pt x="2245" y="424"/>
                    <a:pt x="2893" y="573"/>
                  </a:cubicBezTo>
                  <a:cubicBezTo>
                    <a:pt x="2866" y="742"/>
                    <a:pt x="2823" y="941"/>
                    <a:pt x="2769" y="1123"/>
                  </a:cubicBezTo>
                  <a:cubicBezTo>
                    <a:pt x="2627" y="1642"/>
                    <a:pt x="2472" y="2191"/>
                    <a:pt x="2641" y="2613"/>
                  </a:cubicBezTo>
                  <a:cubicBezTo>
                    <a:pt x="2853" y="2330"/>
                    <a:pt x="3021" y="1952"/>
                    <a:pt x="3089" y="1585"/>
                  </a:cubicBezTo>
                  <a:cubicBezTo>
                    <a:pt x="3146" y="1291"/>
                    <a:pt x="3146" y="910"/>
                    <a:pt x="3133" y="590"/>
                  </a:cubicBezTo>
                  <a:cubicBezTo>
                    <a:pt x="3119" y="280"/>
                    <a:pt x="3089" y="41"/>
                    <a:pt x="3089" y="41"/>
                  </a:cubicBezTo>
                  <a:lnTo>
                    <a:pt x="2978" y="41"/>
                  </a:lnTo>
                  <a:lnTo>
                    <a:pt x="2978" y="67"/>
                  </a:lnTo>
                  <a:lnTo>
                    <a:pt x="1558" y="0"/>
                  </a:ln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5"/>
            <p:cNvSpPr/>
            <p:nvPr/>
          </p:nvSpPr>
          <p:spPr>
            <a:xfrm>
              <a:off x="819273" y="2195799"/>
              <a:ext cx="134216" cy="392170"/>
            </a:xfrm>
            <a:custGeom>
              <a:rect b="b" l="l" r="r" t="t"/>
              <a:pathLst>
                <a:path extrusionOk="0" h="2583" w="884">
                  <a:moveTo>
                    <a:pt x="546" y="0"/>
                  </a:moveTo>
                  <a:lnTo>
                    <a:pt x="84" y="338"/>
                  </a:lnTo>
                  <a:cubicBezTo>
                    <a:pt x="84" y="338"/>
                    <a:pt x="0" y="897"/>
                    <a:pt x="111" y="1403"/>
                  </a:cubicBezTo>
                  <a:cubicBezTo>
                    <a:pt x="236" y="1909"/>
                    <a:pt x="378" y="2512"/>
                    <a:pt x="378" y="2512"/>
                  </a:cubicBezTo>
                  <a:lnTo>
                    <a:pt x="506" y="2583"/>
                  </a:lnTo>
                  <a:cubicBezTo>
                    <a:pt x="573" y="2556"/>
                    <a:pt x="631" y="2529"/>
                    <a:pt x="674" y="2499"/>
                  </a:cubicBezTo>
                  <a:cubicBezTo>
                    <a:pt x="883" y="2303"/>
                    <a:pt x="701" y="1922"/>
                    <a:pt x="590" y="1265"/>
                  </a:cubicBezTo>
                  <a:cubicBezTo>
                    <a:pt x="519" y="911"/>
                    <a:pt x="506" y="631"/>
                    <a:pt x="506" y="422"/>
                  </a:cubicBezTo>
                  <a:cubicBezTo>
                    <a:pt x="506" y="152"/>
                    <a:pt x="533" y="14"/>
                    <a:pt x="54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5"/>
            <p:cNvSpPr/>
            <p:nvPr/>
          </p:nvSpPr>
          <p:spPr>
            <a:xfrm>
              <a:off x="819273" y="2195799"/>
              <a:ext cx="102484" cy="392170"/>
            </a:xfrm>
            <a:custGeom>
              <a:rect b="b" l="l" r="r" t="t"/>
              <a:pathLst>
                <a:path extrusionOk="0" h="2583" w="675">
                  <a:moveTo>
                    <a:pt x="546" y="0"/>
                  </a:moveTo>
                  <a:lnTo>
                    <a:pt x="84" y="338"/>
                  </a:lnTo>
                  <a:cubicBezTo>
                    <a:pt x="84" y="338"/>
                    <a:pt x="0" y="897"/>
                    <a:pt x="111" y="1403"/>
                  </a:cubicBezTo>
                  <a:cubicBezTo>
                    <a:pt x="236" y="1909"/>
                    <a:pt x="378" y="2512"/>
                    <a:pt x="378" y="2512"/>
                  </a:cubicBezTo>
                  <a:lnTo>
                    <a:pt x="506" y="2583"/>
                  </a:lnTo>
                  <a:cubicBezTo>
                    <a:pt x="573" y="2556"/>
                    <a:pt x="631" y="2529"/>
                    <a:pt x="674" y="2499"/>
                  </a:cubicBezTo>
                  <a:cubicBezTo>
                    <a:pt x="674" y="2317"/>
                    <a:pt x="631" y="2064"/>
                    <a:pt x="519" y="1784"/>
                  </a:cubicBezTo>
                  <a:cubicBezTo>
                    <a:pt x="293" y="1234"/>
                    <a:pt x="280" y="715"/>
                    <a:pt x="307" y="604"/>
                  </a:cubicBezTo>
                  <a:cubicBezTo>
                    <a:pt x="307" y="533"/>
                    <a:pt x="405" y="462"/>
                    <a:pt x="506" y="422"/>
                  </a:cubicBezTo>
                  <a:cubicBezTo>
                    <a:pt x="506" y="152"/>
                    <a:pt x="533" y="14"/>
                    <a:pt x="546"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5"/>
            <p:cNvSpPr/>
            <p:nvPr/>
          </p:nvSpPr>
          <p:spPr>
            <a:xfrm>
              <a:off x="1279916" y="2195799"/>
              <a:ext cx="136341" cy="392170"/>
            </a:xfrm>
            <a:custGeom>
              <a:rect b="b" l="l" r="r" t="t"/>
              <a:pathLst>
                <a:path extrusionOk="0" h="2583" w="898">
                  <a:moveTo>
                    <a:pt x="351" y="0"/>
                  </a:moveTo>
                  <a:cubicBezTo>
                    <a:pt x="364" y="14"/>
                    <a:pt x="391" y="152"/>
                    <a:pt x="391" y="422"/>
                  </a:cubicBezTo>
                  <a:cubicBezTo>
                    <a:pt x="391" y="631"/>
                    <a:pt x="378" y="911"/>
                    <a:pt x="307" y="1265"/>
                  </a:cubicBezTo>
                  <a:cubicBezTo>
                    <a:pt x="196" y="1922"/>
                    <a:pt x="0" y="2303"/>
                    <a:pt x="223" y="2499"/>
                  </a:cubicBezTo>
                  <a:cubicBezTo>
                    <a:pt x="267" y="2529"/>
                    <a:pt x="321" y="2556"/>
                    <a:pt x="391" y="2583"/>
                  </a:cubicBezTo>
                  <a:lnTo>
                    <a:pt x="520" y="2512"/>
                  </a:lnTo>
                  <a:cubicBezTo>
                    <a:pt x="520" y="2512"/>
                    <a:pt x="658" y="1909"/>
                    <a:pt x="786" y="1403"/>
                  </a:cubicBezTo>
                  <a:cubicBezTo>
                    <a:pt x="897" y="897"/>
                    <a:pt x="813" y="338"/>
                    <a:pt x="813" y="338"/>
                  </a:cubicBezTo>
                  <a:lnTo>
                    <a:pt x="35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5"/>
            <p:cNvSpPr/>
            <p:nvPr/>
          </p:nvSpPr>
          <p:spPr>
            <a:xfrm>
              <a:off x="1313622" y="2195799"/>
              <a:ext cx="102635" cy="392170"/>
            </a:xfrm>
            <a:custGeom>
              <a:rect b="b" l="l" r="r" t="t"/>
              <a:pathLst>
                <a:path extrusionOk="0" h="2583" w="676">
                  <a:moveTo>
                    <a:pt x="129" y="0"/>
                  </a:moveTo>
                  <a:cubicBezTo>
                    <a:pt x="142" y="14"/>
                    <a:pt x="169" y="152"/>
                    <a:pt x="169" y="422"/>
                  </a:cubicBezTo>
                  <a:cubicBezTo>
                    <a:pt x="254" y="462"/>
                    <a:pt x="351" y="533"/>
                    <a:pt x="368" y="604"/>
                  </a:cubicBezTo>
                  <a:cubicBezTo>
                    <a:pt x="395" y="715"/>
                    <a:pt x="382" y="1234"/>
                    <a:pt x="156" y="1784"/>
                  </a:cubicBezTo>
                  <a:cubicBezTo>
                    <a:pt x="31" y="2064"/>
                    <a:pt x="1" y="2317"/>
                    <a:pt x="1" y="2499"/>
                  </a:cubicBezTo>
                  <a:cubicBezTo>
                    <a:pt x="45" y="2529"/>
                    <a:pt x="99" y="2556"/>
                    <a:pt x="169" y="2583"/>
                  </a:cubicBezTo>
                  <a:lnTo>
                    <a:pt x="298" y="2512"/>
                  </a:lnTo>
                  <a:cubicBezTo>
                    <a:pt x="298" y="2512"/>
                    <a:pt x="436" y="1909"/>
                    <a:pt x="564" y="1403"/>
                  </a:cubicBezTo>
                  <a:cubicBezTo>
                    <a:pt x="675" y="897"/>
                    <a:pt x="591" y="338"/>
                    <a:pt x="591" y="338"/>
                  </a:cubicBezTo>
                  <a:lnTo>
                    <a:pt x="129" y="0"/>
                  </a:ln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5"/>
            <p:cNvSpPr/>
            <p:nvPr/>
          </p:nvSpPr>
          <p:spPr>
            <a:xfrm>
              <a:off x="812593" y="1932683"/>
              <a:ext cx="610195" cy="671533"/>
            </a:xfrm>
            <a:custGeom>
              <a:rect b="b" l="l" r="r" t="t"/>
              <a:pathLst>
                <a:path extrusionOk="0" h="4423" w="4019">
                  <a:moveTo>
                    <a:pt x="1901" y="1"/>
                  </a:moveTo>
                  <a:cubicBezTo>
                    <a:pt x="1868" y="1"/>
                    <a:pt x="1819" y="4"/>
                    <a:pt x="1757" y="17"/>
                  </a:cubicBezTo>
                  <a:cubicBezTo>
                    <a:pt x="1602" y="31"/>
                    <a:pt x="1376" y="88"/>
                    <a:pt x="1123" y="200"/>
                  </a:cubicBezTo>
                  <a:cubicBezTo>
                    <a:pt x="830" y="341"/>
                    <a:pt x="519" y="580"/>
                    <a:pt x="297" y="988"/>
                  </a:cubicBezTo>
                  <a:cubicBezTo>
                    <a:pt x="142" y="1241"/>
                    <a:pt x="71" y="1521"/>
                    <a:pt x="27" y="1787"/>
                  </a:cubicBezTo>
                  <a:cubicBezTo>
                    <a:pt x="0" y="2071"/>
                    <a:pt x="0" y="2337"/>
                    <a:pt x="27" y="2559"/>
                  </a:cubicBezTo>
                  <a:cubicBezTo>
                    <a:pt x="27" y="2559"/>
                    <a:pt x="58" y="2674"/>
                    <a:pt x="71" y="2812"/>
                  </a:cubicBezTo>
                  <a:cubicBezTo>
                    <a:pt x="71" y="2940"/>
                    <a:pt x="85" y="3082"/>
                    <a:pt x="71" y="3220"/>
                  </a:cubicBezTo>
                  <a:cubicBezTo>
                    <a:pt x="44" y="3544"/>
                    <a:pt x="253" y="3841"/>
                    <a:pt x="240" y="3965"/>
                  </a:cubicBezTo>
                  <a:cubicBezTo>
                    <a:pt x="240" y="4077"/>
                    <a:pt x="182" y="4178"/>
                    <a:pt x="196" y="4316"/>
                  </a:cubicBezTo>
                  <a:cubicBezTo>
                    <a:pt x="211" y="4387"/>
                    <a:pt x="274" y="4422"/>
                    <a:pt x="348" y="4422"/>
                  </a:cubicBezTo>
                  <a:cubicBezTo>
                    <a:pt x="422" y="4422"/>
                    <a:pt x="506" y="4387"/>
                    <a:pt x="563" y="4316"/>
                  </a:cubicBezTo>
                  <a:cubicBezTo>
                    <a:pt x="661" y="4191"/>
                    <a:pt x="479" y="3672"/>
                    <a:pt x="351" y="3234"/>
                  </a:cubicBezTo>
                  <a:cubicBezTo>
                    <a:pt x="310" y="3109"/>
                    <a:pt x="280" y="2981"/>
                    <a:pt x="267" y="2870"/>
                  </a:cubicBezTo>
                  <a:cubicBezTo>
                    <a:pt x="240" y="2559"/>
                    <a:pt x="253" y="2293"/>
                    <a:pt x="267" y="2209"/>
                  </a:cubicBezTo>
                  <a:cubicBezTo>
                    <a:pt x="267" y="2209"/>
                    <a:pt x="351" y="2155"/>
                    <a:pt x="519" y="2098"/>
                  </a:cubicBezTo>
                  <a:cubicBezTo>
                    <a:pt x="661" y="2040"/>
                    <a:pt x="857" y="1986"/>
                    <a:pt x="1109" y="1943"/>
                  </a:cubicBezTo>
                  <a:cubicBezTo>
                    <a:pt x="1265" y="1929"/>
                    <a:pt x="1433" y="1902"/>
                    <a:pt x="1615" y="1902"/>
                  </a:cubicBezTo>
                  <a:lnTo>
                    <a:pt x="2387" y="1902"/>
                  </a:lnTo>
                  <a:cubicBezTo>
                    <a:pt x="2586" y="1902"/>
                    <a:pt x="2755" y="1929"/>
                    <a:pt x="2910" y="1943"/>
                  </a:cubicBezTo>
                  <a:cubicBezTo>
                    <a:pt x="3163" y="1986"/>
                    <a:pt x="3358" y="2040"/>
                    <a:pt x="3500" y="2098"/>
                  </a:cubicBezTo>
                  <a:cubicBezTo>
                    <a:pt x="3651" y="2155"/>
                    <a:pt x="3753" y="2209"/>
                    <a:pt x="3753" y="2209"/>
                  </a:cubicBezTo>
                  <a:cubicBezTo>
                    <a:pt x="3766" y="2293"/>
                    <a:pt x="3780" y="2559"/>
                    <a:pt x="3736" y="2856"/>
                  </a:cubicBezTo>
                  <a:cubicBezTo>
                    <a:pt x="3722" y="2981"/>
                    <a:pt x="3709" y="3109"/>
                    <a:pt x="3668" y="3234"/>
                  </a:cubicBezTo>
                  <a:cubicBezTo>
                    <a:pt x="3540" y="3672"/>
                    <a:pt x="3358" y="4191"/>
                    <a:pt x="3456" y="4316"/>
                  </a:cubicBezTo>
                  <a:cubicBezTo>
                    <a:pt x="3512" y="4387"/>
                    <a:pt x="3596" y="4422"/>
                    <a:pt x="3670" y="4422"/>
                  </a:cubicBezTo>
                  <a:cubicBezTo>
                    <a:pt x="3743" y="4422"/>
                    <a:pt x="3807" y="4387"/>
                    <a:pt x="3820" y="4316"/>
                  </a:cubicBezTo>
                  <a:cubicBezTo>
                    <a:pt x="3837" y="4178"/>
                    <a:pt x="3780" y="4077"/>
                    <a:pt x="3780" y="3965"/>
                  </a:cubicBezTo>
                  <a:cubicBezTo>
                    <a:pt x="3766" y="3841"/>
                    <a:pt x="3975" y="3544"/>
                    <a:pt x="3948" y="3220"/>
                  </a:cubicBezTo>
                  <a:cubicBezTo>
                    <a:pt x="3935" y="3065"/>
                    <a:pt x="3948" y="2927"/>
                    <a:pt x="3948" y="2812"/>
                  </a:cubicBezTo>
                  <a:cubicBezTo>
                    <a:pt x="3962" y="2661"/>
                    <a:pt x="3989" y="2559"/>
                    <a:pt x="3989" y="2559"/>
                  </a:cubicBezTo>
                  <a:cubicBezTo>
                    <a:pt x="4005" y="2337"/>
                    <a:pt x="4019" y="2071"/>
                    <a:pt x="3975" y="1801"/>
                  </a:cubicBezTo>
                  <a:cubicBezTo>
                    <a:pt x="3948" y="1521"/>
                    <a:pt x="3864" y="1255"/>
                    <a:pt x="3722" y="988"/>
                  </a:cubicBezTo>
                  <a:cubicBezTo>
                    <a:pt x="3500" y="580"/>
                    <a:pt x="3190" y="341"/>
                    <a:pt x="2893" y="200"/>
                  </a:cubicBezTo>
                  <a:cubicBezTo>
                    <a:pt x="2640" y="88"/>
                    <a:pt x="2418" y="31"/>
                    <a:pt x="2262" y="17"/>
                  </a:cubicBezTo>
                  <a:cubicBezTo>
                    <a:pt x="2198" y="4"/>
                    <a:pt x="2150" y="1"/>
                    <a:pt x="2117" y="1"/>
                  </a:cubicBezTo>
                  <a:cubicBezTo>
                    <a:pt x="2084" y="1"/>
                    <a:pt x="2067" y="4"/>
                    <a:pt x="2067" y="4"/>
                  </a:cubicBezTo>
                  <a:lnTo>
                    <a:pt x="1952" y="4"/>
                  </a:lnTo>
                  <a:cubicBezTo>
                    <a:pt x="1952" y="4"/>
                    <a:pt x="1935" y="1"/>
                    <a:pt x="1901"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5"/>
            <p:cNvSpPr/>
            <p:nvPr/>
          </p:nvSpPr>
          <p:spPr>
            <a:xfrm>
              <a:off x="1251676" y="1962897"/>
              <a:ext cx="173235" cy="641319"/>
            </a:xfrm>
            <a:custGeom>
              <a:rect b="b" l="l" r="r" t="t"/>
              <a:pathLst>
                <a:path extrusionOk="0" h="4224" w="1141">
                  <a:moveTo>
                    <a:pt x="1" y="1"/>
                  </a:moveTo>
                  <a:lnTo>
                    <a:pt x="1" y="1"/>
                  </a:lnTo>
                  <a:cubicBezTo>
                    <a:pt x="271" y="297"/>
                    <a:pt x="577" y="874"/>
                    <a:pt x="608" y="1899"/>
                  </a:cubicBezTo>
                  <a:cubicBezTo>
                    <a:pt x="759" y="1956"/>
                    <a:pt x="861" y="2010"/>
                    <a:pt x="861" y="2010"/>
                  </a:cubicBezTo>
                  <a:cubicBezTo>
                    <a:pt x="874" y="2138"/>
                    <a:pt x="901" y="2600"/>
                    <a:pt x="776" y="3035"/>
                  </a:cubicBezTo>
                  <a:cubicBezTo>
                    <a:pt x="648" y="3473"/>
                    <a:pt x="466" y="3992"/>
                    <a:pt x="564" y="4117"/>
                  </a:cubicBezTo>
                  <a:cubicBezTo>
                    <a:pt x="620" y="4188"/>
                    <a:pt x="704" y="4223"/>
                    <a:pt x="778" y="4223"/>
                  </a:cubicBezTo>
                  <a:cubicBezTo>
                    <a:pt x="851" y="4223"/>
                    <a:pt x="915" y="4188"/>
                    <a:pt x="928" y="4117"/>
                  </a:cubicBezTo>
                  <a:cubicBezTo>
                    <a:pt x="945" y="3979"/>
                    <a:pt x="888" y="3878"/>
                    <a:pt x="888" y="3766"/>
                  </a:cubicBezTo>
                  <a:cubicBezTo>
                    <a:pt x="874" y="3642"/>
                    <a:pt x="1083" y="3345"/>
                    <a:pt x="1056" y="3021"/>
                  </a:cubicBezTo>
                  <a:cubicBezTo>
                    <a:pt x="1029" y="2684"/>
                    <a:pt x="1097" y="2360"/>
                    <a:pt x="1097" y="2360"/>
                  </a:cubicBezTo>
                  <a:cubicBezTo>
                    <a:pt x="1140" y="1912"/>
                    <a:pt x="1127" y="1322"/>
                    <a:pt x="830" y="789"/>
                  </a:cubicBezTo>
                  <a:cubicBezTo>
                    <a:pt x="608" y="381"/>
                    <a:pt x="298" y="142"/>
                    <a:pt x="1"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5"/>
            <p:cNvSpPr/>
            <p:nvPr/>
          </p:nvSpPr>
          <p:spPr>
            <a:xfrm>
              <a:off x="810467" y="1962897"/>
              <a:ext cx="172628" cy="641319"/>
            </a:xfrm>
            <a:custGeom>
              <a:rect b="b" l="l" r="r" t="t"/>
              <a:pathLst>
                <a:path extrusionOk="0" h="4224" w="1137">
                  <a:moveTo>
                    <a:pt x="1137" y="1"/>
                  </a:moveTo>
                  <a:lnTo>
                    <a:pt x="1137" y="1"/>
                  </a:lnTo>
                  <a:cubicBezTo>
                    <a:pt x="844" y="142"/>
                    <a:pt x="533" y="381"/>
                    <a:pt x="311" y="789"/>
                  </a:cubicBezTo>
                  <a:cubicBezTo>
                    <a:pt x="14" y="1322"/>
                    <a:pt x="1" y="1912"/>
                    <a:pt x="41" y="2360"/>
                  </a:cubicBezTo>
                  <a:cubicBezTo>
                    <a:pt x="41" y="2360"/>
                    <a:pt x="112" y="2684"/>
                    <a:pt x="85" y="3021"/>
                  </a:cubicBezTo>
                  <a:cubicBezTo>
                    <a:pt x="58" y="3345"/>
                    <a:pt x="267" y="3642"/>
                    <a:pt x="254" y="3766"/>
                  </a:cubicBezTo>
                  <a:cubicBezTo>
                    <a:pt x="254" y="3878"/>
                    <a:pt x="196" y="3979"/>
                    <a:pt x="210" y="4117"/>
                  </a:cubicBezTo>
                  <a:cubicBezTo>
                    <a:pt x="225" y="4188"/>
                    <a:pt x="288" y="4223"/>
                    <a:pt x="362" y="4223"/>
                  </a:cubicBezTo>
                  <a:cubicBezTo>
                    <a:pt x="436" y="4223"/>
                    <a:pt x="520" y="4188"/>
                    <a:pt x="577" y="4117"/>
                  </a:cubicBezTo>
                  <a:cubicBezTo>
                    <a:pt x="675" y="3992"/>
                    <a:pt x="493" y="3473"/>
                    <a:pt x="365" y="3035"/>
                  </a:cubicBezTo>
                  <a:cubicBezTo>
                    <a:pt x="240" y="2600"/>
                    <a:pt x="267" y="2138"/>
                    <a:pt x="281" y="2010"/>
                  </a:cubicBezTo>
                  <a:cubicBezTo>
                    <a:pt x="281" y="2010"/>
                    <a:pt x="365" y="1956"/>
                    <a:pt x="533" y="1899"/>
                  </a:cubicBezTo>
                  <a:cubicBezTo>
                    <a:pt x="547" y="874"/>
                    <a:pt x="871" y="297"/>
                    <a:pt x="1137"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5"/>
            <p:cNvSpPr/>
            <p:nvPr/>
          </p:nvSpPr>
          <p:spPr>
            <a:xfrm>
              <a:off x="1079201" y="1932683"/>
              <a:ext cx="76977" cy="288928"/>
            </a:xfrm>
            <a:custGeom>
              <a:rect b="b" l="l" r="r" t="t"/>
              <a:pathLst>
                <a:path extrusionOk="0" h="1903" w="507">
                  <a:moveTo>
                    <a:pt x="145" y="1"/>
                  </a:moveTo>
                  <a:cubicBezTo>
                    <a:pt x="112" y="1"/>
                    <a:pt x="63" y="4"/>
                    <a:pt x="1" y="17"/>
                  </a:cubicBezTo>
                  <a:lnTo>
                    <a:pt x="1" y="1902"/>
                  </a:lnTo>
                  <a:lnTo>
                    <a:pt x="506" y="1902"/>
                  </a:lnTo>
                  <a:lnTo>
                    <a:pt x="506" y="17"/>
                  </a:lnTo>
                  <a:cubicBezTo>
                    <a:pt x="442" y="4"/>
                    <a:pt x="394" y="1"/>
                    <a:pt x="361" y="1"/>
                  </a:cubicBezTo>
                  <a:cubicBezTo>
                    <a:pt x="328" y="1"/>
                    <a:pt x="311" y="4"/>
                    <a:pt x="311" y="4"/>
                  </a:cubicBezTo>
                  <a:lnTo>
                    <a:pt x="196" y="4"/>
                  </a:lnTo>
                  <a:cubicBezTo>
                    <a:pt x="196" y="4"/>
                    <a:pt x="179" y="1"/>
                    <a:pt x="14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5"/>
            <p:cNvSpPr/>
            <p:nvPr/>
          </p:nvSpPr>
          <p:spPr>
            <a:xfrm>
              <a:off x="782835" y="2152832"/>
              <a:ext cx="667737" cy="548401"/>
            </a:xfrm>
            <a:custGeom>
              <a:rect b="b" l="l" r="r" t="t"/>
              <a:pathLst>
                <a:path extrusionOk="0" h="3612" w="4398">
                  <a:moveTo>
                    <a:pt x="2135" y="226"/>
                  </a:moveTo>
                  <a:lnTo>
                    <a:pt x="2135" y="351"/>
                  </a:lnTo>
                  <a:cubicBezTo>
                    <a:pt x="1434" y="368"/>
                    <a:pt x="729" y="422"/>
                    <a:pt x="338" y="536"/>
                  </a:cubicBezTo>
                  <a:cubicBezTo>
                    <a:pt x="338" y="493"/>
                    <a:pt x="324" y="452"/>
                    <a:pt x="324" y="422"/>
                  </a:cubicBezTo>
                  <a:cubicBezTo>
                    <a:pt x="675" y="297"/>
                    <a:pt x="1403" y="240"/>
                    <a:pt x="2135" y="226"/>
                  </a:cubicBezTo>
                  <a:close/>
                  <a:moveTo>
                    <a:pt x="2276" y="226"/>
                  </a:moveTo>
                  <a:cubicBezTo>
                    <a:pt x="3005" y="240"/>
                    <a:pt x="3723" y="297"/>
                    <a:pt x="4087" y="422"/>
                  </a:cubicBezTo>
                  <a:cubicBezTo>
                    <a:pt x="4087" y="452"/>
                    <a:pt x="4073" y="493"/>
                    <a:pt x="4060" y="536"/>
                  </a:cubicBezTo>
                  <a:cubicBezTo>
                    <a:pt x="3665" y="422"/>
                    <a:pt x="2978" y="368"/>
                    <a:pt x="2276" y="351"/>
                  </a:cubicBezTo>
                  <a:lnTo>
                    <a:pt x="2276" y="226"/>
                  </a:lnTo>
                  <a:close/>
                  <a:moveTo>
                    <a:pt x="2198" y="508"/>
                  </a:moveTo>
                  <a:cubicBezTo>
                    <a:pt x="2921" y="508"/>
                    <a:pt x="3645" y="563"/>
                    <a:pt x="4033" y="675"/>
                  </a:cubicBezTo>
                  <a:cubicBezTo>
                    <a:pt x="3976" y="985"/>
                    <a:pt x="3891" y="1406"/>
                    <a:pt x="3807" y="1841"/>
                  </a:cubicBezTo>
                  <a:cubicBezTo>
                    <a:pt x="3652" y="1801"/>
                    <a:pt x="3470" y="1757"/>
                    <a:pt x="3328" y="1757"/>
                  </a:cubicBezTo>
                  <a:lnTo>
                    <a:pt x="3160" y="1757"/>
                  </a:lnTo>
                  <a:cubicBezTo>
                    <a:pt x="3160" y="1716"/>
                    <a:pt x="3133" y="1686"/>
                    <a:pt x="3089" y="1686"/>
                  </a:cubicBezTo>
                  <a:cubicBezTo>
                    <a:pt x="3084" y="1684"/>
                    <a:pt x="3079" y="1683"/>
                    <a:pt x="3074" y="1683"/>
                  </a:cubicBezTo>
                  <a:cubicBezTo>
                    <a:pt x="3042" y="1683"/>
                    <a:pt x="3021" y="1720"/>
                    <a:pt x="3021" y="1743"/>
                  </a:cubicBezTo>
                  <a:lnTo>
                    <a:pt x="3021" y="1757"/>
                  </a:lnTo>
                  <a:lnTo>
                    <a:pt x="1390" y="1757"/>
                  </a:lnTo>
                  <a:lnTo>
                    <a:pt x="1390" y="1743"/>
                  </a:lnTo>
                  <a:cubicBezTo>
                    <a:pt x="1390" y="1720"/>
                    <a:pt x="1369" y="1683"/>
                    <a:pt x="1335" y="1683"/>
                  </a:cubicBezTo>
                  <a:cubicBezTo>
                    <a:pt x="1330" y="1683"/>
                    <a:pt x="1325" y="1684"/>
                    <a:pt x="1319" y="1686"/>
                  </a:cubicBezTo>
                  <a:cubicBezTo>
                    <a:pt x="1278" y="1686"/>
                    <a:pt x="1251" y="1716"/>
                    <a:pt x="1251" y="1757"/>
                  </a:cubicBezTo>
                  <a:lnTo>
                    <a:pt x="1083" y="1757"/>
                  </a:lnTo>
                  <a:cubicBezTo>
                    <a:pt x="941" y="1757"/>
                    <a:pt x="759" y="1801"/>
                    <a:pt x="604" y="1841"/>
                  </a:cubicBezTo>
                  <a:cubicBezTo>
                    <a:pt x="520" y="1406"/>
                    <a:pt x="436" y="985"/>
                    <a:pt x="365" y="675"/>
                  </a:cubicBezTo>
                  <a:cubicBezTo>
                    <a:pt x="751" y="563"/>
                    <a:pt x="1474" y="508"/>
                    <a:pt x="2198" y="508"/>
                  </a:cubicBezTo>
                  <a:close/>
                  <a:moveTo>
                    <a:pt x="223" y="718"/>
                  </a:moveTo>
                  <a:cubicBezTo>
                    <a:pt x="281" y="1025"/>
                    <a:pt x="378" y="1463"/>
                    <a:pt x="463" y="1885"/>
                  </a:cubicBezTo>
                  <a:cubicBezTo>
                    <a:pt x="449" y="1885"/>
                    <a:pt x="436" y="1898"/>
                    <a:pt x="422" y="1898"/>
                  </a:cubicBezTo>
                  <a:cubicBezTo>
                    <a:pt x="378" y="1912"/>
                    <a:pt x="338" y="1925"/>
                    <a:pt x="307" y="1939"/>
                  </a:cubicBezTo>
                  <a:cubicBezTo>
                    <a:pt x="294" y="1939"/>
                    <a:pt x="281" y="1925"/>
                    <a:pt x="267" y="1925"/>
                  </a:cubicBezTo>
                  <a:cubicBezTo>
                    <a:pt x="156" y="1602"/>
                    <a:pt x="156" y="1238"/>
                    <a:pt x="183" y="971"/>
                  </a:cubicBezTo>
                  <a:cubicBezTo>
                    <a:pt x="196" y="887"/>
                    <a:pt x="210" y="803"/>
                    <a:pt x="210" y="718"/>
                  </a:cubicBezTo>
                  <a:close/>
                  <a:moveTo>
                    <a:pt x="4185" y="718"/>
                  </a:moveTo>
                  <a:cubicBezTo>
                    <a:pt x="4201" y="803"/>
                    <a:pt x="4215" y="887"/>
                    <a:pt x="4228" y="971"/>
                  </a:cubicBezTo>
                  <a:cubicBezTo>
                    <a:pt x="4242" y="1238"/>
                    <a:pt x="4255" y="1602"/>
                    <a:pt x="4131" y="1925"/>
                  </a:cubicBezTo>
                  <a:cubicBezTo>
                    <a:pt x="4131" y="1925"/>
                    <a:pt x="4117" y="1939"/>
                    <a:pt x="4100" y="1939"/>
                  </a:cubicBezTo>
                  <a:cubicBezTo>
                    <a:pt x="4073" y="1925"/>
                    <a:pt x="4033" y="1912"/>
                    <a:pt x="3989" y="1898"/>
                  </a:cubicBezTo>
                  <a:cubicBezTo>
                    <a:pt x="3976" y="1898"/>
                    <a:pt x="3962" y="1885"/>
                    <a:pt x="3949" y="1885"/>
                  </a:cubicBezTo>
                  <a:cubicBezTo>
                    <a:pt x="4033" y="1447"/>
                    <a:pt x="4117" y="1025"/>
                    <a:pt x="4185" y="718"/>
                  </a:cubicBezTo>
                  <a:close/>
                  <a:moveTo>
                    <a:pt x="493" y="2023"/>
                  </a:moveTo>
                  <a:cubicBezTo>
                    <a:pt x="506" y="2080"/>
                    <a:pt x="520" y="2138"/>
                    <a:pt x="533" y="2192"/>
                  </a:cubicBezTo>
                  <a:cubicBezTo>
                    <a:pt x="476" y="2222"/>
                    <a:pt x="422" y="2236"/>
                    <a:pt x="378" y="2236"/>
                  </a:cubicBezTo>
                  <a:lnTo>
                    <a:pt x="378" y="2067"/>
                  </a:lnTo>
                  <a:cubicBezTo>
                    <a:pt x="392" y="2067"/>
                    <a:pt x="436" y="2053"/>
                    <a:pt x="463" y="2037"/>
                  </a:cubicBezTo>
                  <a:cubicBezTo>
                    <a:pt x="476" y="2037"/>
                    <a:pt x="493" y="2037"/>
                    <a:pt x="493" y="2023"/>
                  </a:cubicBezTo>
                  <a:close/>
                  <a:moveTo>
                    <a:pt x="3905" y="2023"/>
                  </a:moveTo>
                  <a:cubicBezTo>
                    <a:pt x="3918" y="2037"/>
                    <a:pt x="3932" y="2037"/>
                    <a:pt x="3949" y="2037"/>
                  </a:cubicBezTo>
                  <a:cubicBezTo>
                    <a:pt x="3976" y="2053"/>
                    <a:pt x="4003" y="2067"/>
                    <a:pt x="4033" y="2067"/>
                  </a:cubicBezTo>
                  <a:lnTo>
                    <a:pt x="4033" y="2236"/>
                  </a:lnTo>
                  <a:cubicBezTo>
                    <a:pt x="3989" y="2236"/>
                    <a:pt x="3932" y="2222"/>
                    <a:pt x="3878" y="2192"/>
                  </a:cubicBezTo>
                  <a:cubicBezTo>
                    <a:pt x="3891" y="2138"/>
                    <a:pt x="3905" y="2080"/>
                    <a:pt x="3905" y="2023"/>
                  </a:cubicBezTo>
                  <a:close/>
                  <a:moveTo>
                    <a:pt x="560" y="2347"/>
                  </a:moveTo>
                  <a:cubicBezTo>
                    <a:pt x="645" y="2684"/>
                    <a:pt x="715" y="2981"/>
                    <a:pt x="786" y="3190"/>
                  </a:cubicBezTo>
                  <a:cubicBezTo>
                    <a:pt x="688" y="3149"/>
                    <a:pt x="618" y="3092"/>
                    <a:pt x="560" y="3048"/>
                  </a:cubicBezTo>
                  <a:cubicBezTo>
                    <a:pt x="378" y="2879"/>
                    <a:pt x="378" y="2728"/>
                    <a:pt x="378" y="2728"/>
                  </a:cubicBezTo>
                  <a:lnTo>
                    <a:pt x="378" y="2391"/>
                  </a:lnTo>
                  <a:cubicBezTo>
                    <a:pt x="422" y="2391"/>
                    <a:pt x="493" y="2374"/>
                    <a:pt x="560" y="2347"/>
                  </a:cubicBezTo>
                  <a:close/>
                  <a:moveTo>
                    <a:pt x="3834" y="2347"/>
                  </a:moveTo>
                  <a:cubicBezTo>
                    <a:pt x="3918" y="2374"/>
                    <a:pt x="3976" y="2391"/>
                    <a:pt x="4033" y="2391"/>
                  </a:cubicBezTo>
                  <a:lnTo>
                    <a:pt x="4033" y="2728"/>
                  </a:lnTo>
                  <a:cubicBezTo>
                    <a:pt x="4033" y="2728"/>
                    <a:pt x="4033" y="2879"/>
                    <a:pt x="3847" y="3035"/>
                  </a:cubicBezTo>
                  <a:cubicBezTo>
                    <a:pt x="3807" y="3092"/>
                    <a:pt x="3723" y="3149"/>
                    <a:pt x="3625" y="3190"/>
                  </a:cubicBezTo>
                  <a:cubicBezTo>
                    <a:pt x="3696" y="2981"/>
                    <a:pt x="3763" y="2684"/>
                    <a:pt x="3834" y="2347"/>
                  </a:cubicBezTo>
                  <a:close/>
                  <a:moveTo>
                    <a:pt x="1265" y="1912"/>
                  </a:moveTo>
                  <a:cubicBezTo>
                    <a:pt x="1292" y="2205"/>
                    <a:pt x="1363" y="2910"/>
                    <a:pt x="1558" y="3402"/>
                  </a:cubicBezTo>
                  <a:cubicBezTo>
                    <a:pt x="1319" y="3372"/>
                    <a:pt x="1123" y="3331"/>
                    <a:pt x="968" y="3274"/>
                  </a:cubicBezTo>
                  <a:cubicBezTo>
                    <a:pt x="884" y="3065"/>
                    <a:pt x="800" y="2684"/>
                    <a:pt x="702" y="2249"/>
                  </a:cubicBezTo>
                  <a:cubicBezTo>
                    <a:pt x="702" y="2236"/>
                    <a:pt x="702" y="2205"/>
                    <a:pt x="688" y="2192"/>
                  </a:cubicBezTo>
                  <a:lnTo>
                    <a:pt x="688" y="2178"/>
                  </a:lnTo>
                  <a:cubicBezTo>
                    <a:pt x="675" y="2121"/>
                    <a:pt x="645" y="2053"/>
                    <a:pt x="631" y="1983"/>
                  </a:cubicBezTo>
                  <a:cubicBezTo>
                    <a:pt x="786" y="1939"/>
                    <a:pt x="955" y="1912"/>
                    <a:pt x="1083" y="1912"/>
                  </a:cubicBezTo>
                  <a:close/>
                  <a:moveTo>
                    <a:pt x="3328" y="1912"/>
                  </a:moveTo>
                  <a:cubicBezTo>
                    <a:pt x="3456" y="1912"/>
                    <a:pt x="3625" y="1939"/>
                    <a:pt x="3763" y="1983"/>
                  </a:cubicBezTo>
                  <a:cubicBezTo>
                    <a:pt x="3750" y="2053"/>
                    <a:pt x="3736" y="2121"/>
                    <a:pt x="3723" y="2178"/>
                  </a:cubicBezTo>
                  <a:lnTo>
                    <a:pt x="3723" y="2192"/>
                  </a:lnTo>
                  <a:cubicBezTo>
                    <a:pt x="3709" y="2205"/>
                    <a:pt x="3709" y="2236"/>
                    <a:pt x="3709" y="2249"/>
                  </a:cubicBezTo>
                  <a:cubicBezTo>
                    <a:pt x="3611" y="2684"/>
                    <a:pt x="3510" y="3065"/>
                    <a:pt x="3443" y="3274"/>
                  </a:cubicBezTo>
                  <a:cubicBezTo>
                    <a:pt x="3288" y="3331"/>
                    <a:pt x="3089" y="3372"/>
                    <a:pt x="2853" y="3402"/>
                  </a:cubicBezTo>
                  <a:cubicBezTo>
                    <a:pt x="3035" y="2910"/>
                    <a:pt x="3119" y="2205"/>
                    <a:pt x="3146" y="1912"/>
                  </a:cubicBezTo>
                  <a:close/>
                  <a:moveTo>
                    <a:pt x="3005" y="1912"/>
                  </a:moveTo>
                  <a:cubicBezTo>
                    <a:pt x="2964" y="2222"/>
                    <a:pt x="2880" y="2950"/>
                    <a:pt x="2684" y="3415"/>
                  </a:cubicBezTo>
                  <a:cubicBezTo>
                    <a:pt x="2614" y="3429"/>
                    <a:pt x="2543" y="3429"/>
                    <a:pt x="2472" y="3429"/>
                  </a:cubicBezTo>
                  <a:lnTo>
                    <a:pt x="1939" y="3429"/>
                  </a:lnTo>
                  <a:cubicBezTo>
                    <a:pt x="1868" y="3429"/>
                    <a:pt x="1798" y="3429"/>
                    <a:pt x="1727" y="3415"/>
                  </a:cubicBezTo>
                  <a:cubicBezTo>
                    <a:pt x="1531" y="2950"/>
                    <a:pt x="1434" y="2222"/>
                    <a:pt x="1403" y="1912"/>
                  </a:cubicBezTo>
                  <a:close/>
                  <a:moveTo>
                    <a:pt x="2206" y="0"/>
                  </a:moveTo>
                  <a:cubicBezTo>
                    <a:pt x="2162" y="0"/>
                    <a:pt x="2135" y="44"/>
                    <a:pt x="2135" y="71"/>
                  </a:cubicBezTo>
                  <a:lnTo>
                    <a:pt x="2135" y="85"/>
                  </a:lnTo>
                  <a:cubicBezTo>
                    <a:pt x="1390" y="85"/>
                    <a:pt x="675" y="155"/>
                    <a:pt x="294" y="267"/>
                  </a:cubicBezTo>
                  <a:cubicBezTo>
                    <a:pt x="283" y="233"/>
                    <a:pt x="263" y="209"/>
                    <a:pt x="231" y="209"/>
                  </a:cubicBezTo>
                  <a:cubicBezTo>
                    <a:pt x="225" y="209"/>
                    <a:pt x="217" y="210"/>
                    <a:pt x="210" y="213"/>
                  </a:cubicBezTo>
                  <a:cubicBezTo>
                    <a:pt x="169" y="226"/>
                    <a:pt x="139" y="253"/>
                    <a:pt x="156" y="297"/>
                  </a:cubicBezTo>
                  <a:lnTo>
                    <a:pt x="156" y="351"/>
                  </a:lnTo>
                  <a:cubicBezTo>
                    <a:pt x="139" y="381"/>
                    <a:pt x="125" y="435"/>
                    <a:pt x="112" y="519"/>
                  </a:cubicBezTo>
                  <a:cubicBezTo>
                    <a:pt x="85" y="634"/>
                    <a:pt x="55" y="772"/>
                    <a:pt x="41" y="914"/>
                  </a:cubicBezTo>
                  <a:cubicBezTo>
                    <a:pt x="14" y="1194"/>
                    <a:pt x="1" y="1615"/>
                    <a:pt x="139" y="1969"/>
                  </a:cubicBezTo>
                  <a:cubicBezTo>
                    <a:pt x="156" y="2010"/>
                    <a:pt x="183" y="2053"/>
                    <a:pt x="223" y="2067"/>
                  </a:cubicBezTo>
                  <a:lnTo>
                    <a:pt x="223" y="2249"/>
                  </a:lnTo>
                  <a:cubicBezTo>
                    <a:pt x="210" y="2262"/>
                    <a:pt x="210" y="2276"/>
                    <a:pt x="196" y="2289"/>
                  </a:cubicBezTo>
                  <a:cubicBezTo>
                    <a:pt x="196" y="2320"/>
                    <a:pt x="210" y="2347"/>
                    <a:pt x="223" y="2360"/>
                  </a:cubicBezTo>
                  <a:lnTo>
                    <a:pt x="223" y="2728"/>
                  </a:lnTo>
                  <a:cubicBezTo>
                    <a:pt x="223" y="2755"/>
                    <a:pt x="240" y="3415"/>
                    <a:pt x="1629" y="3554"/>
                  </a:cubicBezTo>
                  <a:lnTo>
                    <a:pt x="1629" y="3571"/>
                  </a:lnTo>
                  <a:cubicBezTo>
                    <a:pt x="1643" y="3598"/>
                    <a:pt x="1673" y="3611"/>
                    <a:pt x="1700" y="3611"/>
                  </a:cubicBezTo>
                  <a:cubicBezTo>
                    <a:pt x="1713" y="3611"/>
                    <a:pt x="1727" y="3611"/>
                    <a:pt x="1727" y="3598"/>
                  </a:cubicBezTo>
                  <a:cubicBezTo>
                    <a:pt x="1740" y="3598"/>
                    <a:pt x="1757" y="3584"/>
                    <a:pt x="1771" y="3571"/>
                  </a:cubicBezTo>
                  <a:cubicBezTo>
                    <a:pt x="1825" y="3571"/>
                    <a:pt x="1882" y="3584"/>
                    <a:pt x="1939" y="3584"/>
                  </a:cubicBezTo>
                  <a:lnTo>
                    <a:pt x="2472" y="3584"/>
                  </a:lnTo>
                  <a:cubicBezTo>
                    <a:pt x="2529" y="3584"/>
                    <a:pt x="2583" y="3571"/>
                    <a:pt x="2641" y="3571"/>
                  </a:cubicBezTo>
                  <a:cubicBezTo>
                    <a:pt x="2654" y="3584"/>
                    <a:pt x="2654" y="3598"/>
                    <a:pt x="2667" y="3598"/>
                  </a:cubicBezTo>
                  <a:cubicBezTo>
                    <a:pt x="2684" y="3611"/>
                    <a:pt x="2698" y="3611"/>
                    <a:pt x="2711" y="3611"/>
                  </a:cubicBezTo>
                  <a:cubicBezTo>
                    <a:pt x="2738" y="3611"/>
                    <a:pt x="2752" y="3598"/>
                    <a:pt x="2769" y="3571"/>
                  </a:cubicBezTo>
                  <a:lnTo>
                    <a:pt x="2782" y="3554"/>
                  </a:lnTo>
                  <a:cubicBezTo>
                    <a:pt x="4171" y="3415"/>
                    <a:pt x="4185" y="2755"/>
                    <a:pt x="4185" y="2728"/>
                  </a:cubicBezTo>
                  <a:lnTo>
                    <a:pt x="4185" y="2360"/>
                  </a:lnTo>
                  <a:cubicBezTo>
                    <a:pt x="4201" y="2347"/>
                    <a:pt x="4215" y="2320"/>
                    <a:pt x="4215" y="2289"/>
                  </a:cubicBezTo>
                  <a:cubicBezTo>
                    <a:pt x="4201" y="2276"/>
                    <a:pt x="4201" y="2262"/>
                    <a:pt x="4185" y="2249"/>
                  </a:cubicBezTo>
                  <a:lnTo>
                    <a:pt x="4185" y="2067"/>
                  </a:lnTo>
                  <a:cubicBezTo>
                    <a:pt x="4228" y="2053"/>
                    <a:pt x="4255" y="2010"/>
                    <a:pt x="4269" y="1969"/>
                  </a:cubicBezTo>
                  <a:cubicBezTo>
                    <a:pt x="4397" y="1615"/>
                    <a:pt x="4397" y="1194"/>
                    <a:pt x="4370" y="914"/>
                  </a:cubicBezTo>
                  <a:cubicBezTo>
                    <a:pt x="4353" y="772"/>
                    <a:pt x="4326" y="634"/>
                    <a:pt x="4299" y="519"/>
                  </a:cubicBezTo>
                  <a:cubicBezTo>
                    <a:pt x="4286" y="435"/>
                    <a:pt x="4269" y="381"/>
                    <a:pt x="4255" y="351"/>
                  </a:cubicBezTo>
                  <a:lnTo>
                    <a:pt x="4255" y="297"/>
                  </a:lnTo>
                  <a:cubicBezTo>
                    <a:pt x="4269" y="253"/>
                    <a:pt x="4242" y="226"/>
                    <a:pt x="4201" y="213"/>
                  </a:cubicBezTo>
                  <a:cubicBezTo>
                    <a:pt x="4194" y="210"/>
                    <a:pt x="4186" y="209"/>
                    <a:pt x="4180" y="209"/>
                  </a:cubicBezTo>
                  <a:cubicBezTo>
                    <a:pt x="4149" y="209"/>
                    <a:pt x="4128" y="233"/>
                    <a:pt x="4117" y="267"/>
                  </a:cubicBezTo>
                  <a:cubicBezTo>
                    <a:pt x="3736" y="155"/>
                    <a:pt x="3005" y="85"/>
                    <a:pt x="2276" y="85"/>
                  </a:cubicBezTo>
                  <a:lnTo>
                    <a:pt x="2276" y="71"/>
                  </a:lnTo>
                  <a:cubicBezTo>
                    <a:pt x="2276" y="44"/>
                    <a:pt x="2246" y="0"/>
                    <a:pt x="2206" y="0"/>
                  </a:cubicBezTo>
                  <a:close/>
                </a:path>
              </a:pathLst>
            </a:custGeom>
            <a:solidFill>
              <a:srgbClr val="C8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5"/>
            <p:cNvSpPr/>
            <p:nvPr/>
          </p:nvSpPr>
          <p:spPr>
            <a:xfrm>
              <a:off x="1418079" y="2496264"/>
              <a:ext cx="4707" cy="15031"/>
            </a:xfrm>
            <a:custGeom>
              <a:rect b="b" l="l" r="r" t="t"/>
              <a:pathLst>
                <a:path extrusionOk="0" h="99" w="31">
                  <a:moveTo>
                    <a:pt x="17" y="0"/>
                  </a:moveTo>
                  <a:lnTo>
                    <a:pt x="1" y="14"/>
                  </a:lnTo>
                  <a:lnTo>
                    <a:pt x="1" y="98"/>
                  </a:lnTo>
                  <a:cubicBezTo>
                    <a:pt x="17" y="85"/>
                    <a:pt x="31" y="58"/>
                    <a:pt x="31" y="27"/>
                  </a:cubicBezTo>
                  <a:cubicBezTo>
                    <a:pt x="17" y="14"/>
                    <a:pt x="17" y="0"/>
                    <a:pt x="17"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45"/>
            <p:cNvGrpSpPr/>
            <p:nvPr/>
          </p:nvGrpSpPr>
          <p:grpSpPr>
            <a:xfrm>
              <a:off x="784961" y="2174240"/>
              <a:ext cx="663484" cy="526991"/>
              <a:chOff x="667564" y="1554562"/>
              <a:chExt cx="792314" cy="629318"/>
            </a:xfrm>
          </p:grpSpPr>
          <p:sp>
            <p:nvSpPr>
              <p:cNvPr id="325" name="Google Shape;325;p45"/>
              <p:cNvSpPr/>
              <p:nvPr/>
            </p:nvSpPr>
            <p:spPr>
              <a:xfrm>
                <a:off x="723769" y="1554562"/>
                <a:ext cx="328348" cy="48590"/>
              </a:xfrm>
              <a:custGeom>
                <a:rect b="b" l="l" r="r" t="t"/>
                <a:pathLst>
                  <a:path extrusionOk="0" h="268" w="1811">
                    <a:moveTo>
                      <a:pt x="1811" y="1"/>
                    </a:moveTo>
                    <a:cubicBezTo>
                      <a:pt x="1079" y="1"/>
                      <a:pt x="351" y="72"/>
                      <a:pt x="0" y="183"/>
                    </a:cubicBezTo>
                    <a:cubicBezTo>
                      <a:pt x="0" y="210"/>
                      <a:pt x="14" y="240"/>
                      <a:pt x="14" y="267"/>
                    </a:cubicBezTo>
                    <a:cubicBezTo>
                      <a:pt x="378" y="156"/>
                      <a:pt x="1079" y="99"/>
                      <a:pt x="1811" y="85"/>
                    </a:cubicBezTo>
                    <a:lnTo>
                      <a:pt x="1811" y="1"/>
                    </a:ln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5"/>
              <p:cNvSpPr/>
              <p:nvPr/>
            </p:nvSpPr>
            <p:spPr>
              <a:xfrm>
                <a:off x="1077681" y="1554562"/>
                <a:ext cx="328348" cy="48590"/>
              </a:xfrm>
              <a:custGeom>
                <a:rect b="b" l="l" r="r" t="t"/>
                <a:pathLst>
                  <a:path extrusionOk="0" h="268" w="1811">
                    <a:moveTo>
                      <a:pt x="0" y="1"/>
                    </a:moveTo>
                    <a:lnTo>
                      <a:pt x="0" y="85"/>
                    </a:lnTo>
                    <a:cubicBezTo>
                      <a:pt x="715" y="99"/>
                      <a:pt x="1433" y="156"/>
                      <a:pt x="1797" y="267"/>
                    </a:cubicBezTo>
                    <a:cubicBezTo>
                      <a:pt x="1797" y="240"/>
                      <a:pt x="1811" y="210"/>
                      <a:pt x="1811" y="183"/>
                    </a:cubicBezTo>
                    <a:cubicBezTo>
                      <a:pt x="1447" y="72"/>
                      <a:pt x="729" y="1"/>
                      <a:pt x="0"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5"/>
              <p:cNvSpPr/>
              <p:nvPr/>
            </p:nvSpPr>
            <p:spPr>
              <a:xfrm>
                <a:off x="731021" y="1603333"/>
                <a:ext cx="665217" cy="48046"/>
              </a:xfrm>
              <a:custGeom>
                <a:rect b="b" l="l" r="r" t="t"/>
                <a:pathLst>
                  <a:path extrusionOk="0" h="265" w="3669">
                    <a:moveTo>
                      <a:pt x="1834" y="1"/>
                    </a:moveTo>
                    <a:cubicBezTo>
                      <a:pt x="1110" y="1"/>
                      <a:pt x="387" y="61"/>
                      <a:pt x="1" y="180"/>
                    </a:cubicBezTo>
                    <a:cubicBezTo>
                      <a:pt x="14" y="211"/>
                      <a:pt x="14" y="238"/>
                      <a:pt x="28" y="265"/>
                    </a:cubicBezTo>
                    <a:cubicBezTo>
                      <a:pt x="415" y="153"/>
                      <a:pt x="1129" y="98"/>
                      <a:pt x="1841" y="98"/>
                    </a:cubicBezTo>
                    <a:cubicBezTo>
                      <a:pt x="2554" y="98"/>
                      <a:pt x="3266" y="153"/>
                      <a:pt x="3652" y="265"/>
                    </a:cubicBezTo>
                    <a:cubicBezTo>
                      <a:pt x="3669" y="238"/>
                      <a:pt x="3669" y="211"/>
                      <a:pt x="3669" y="180"/>
                    </a:cubicBezTo>
                    <a:cubicBezTo>
                      <a:pt x="3281" y="61"/>
                      <a:pt x="2557" y="1"/>
                      <a:pt x="1834"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5"/>
              <p:cNvSpPr/>
              <p:nvPr/>
            </p:nvSpPr>
            <p:spPr>
              <a:xfrm>
                <a:off x="733560" y="1936577"/>
                <a:ext cx="74155" cy="155562"/>
              </a:xfrm>
              <a:custGeom>
                <a:rect b="b" l="l" r="r" t="t"/>
                <a:pathLst>
                  <a:path extrusionOk="0" h="858" w="409">
                    <a:moveTo>
                      <a:pt x="182" y="1"/>
                    </a:moveTo>
                    <a:cubicBezTo>
                      <a:pt x="115" y="28"/>
                      <a:pt x="44" y="41"/>
                      <a:pt x="0" y="41"/>
                    </a:cubicBezTo>
                    <a:lnTo>
                      <a:pt x="0" y="143"/>
                    </a:lnTo>
                    <a:cubicBezTo>
                      <a:pt x="44" y="143"/>
                      <a:pt x="115" y="126"/>
                      <a:pt x="182" y="99"/>
                    </a:cubicBezTo>
                    <a:cubicBezTo>
                      <a:pt x="253" y="379"/>
                      <a:pt x="324" y="631"/>
                      <a:pt x="381" y="844"/>
                    </a:cubicBezTo>
                    <a:cubicBezTo>
                      <a:pt x="381" y="844"/>
                      <a:pt x="395" y="844"/>
                      <a:pt x="408" y="857"/>
                    </a:cubicBezTo>
                    <a:cubicBezTo>
                      <a:pt x="337" y="648"/>
                      <a:pt x="267" y="338"/>
                      <a:pt x="182"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5"/>
              <p:cNvSpPr/>
              <p:nvPr/>
            </p:nvSpPr>
            <p:spPr>
              <a:xfrm>
                <a:off x="695666" y="1643946"/>
                <a:ext cx="53304" cy="211586"/>
              </a:xfrm>
              <a:custGeom>
                <a:rect b="b" l="l" r="r" t="t"/>
                <a:pathLst>
                  <a:path extrusionOk="0" h="1167" w="294">
                    <a:moveTo>
                      <a:pt x="41" y="0"/>
                    </a:moveTo>
                    <a:cubicBezTo>
                      <a:pt x="41" y="71"/>
                      <a:pt x="27" y="155"/>
                      <a:pt x="14" y="253"/>
                    </a:cubicBezTo>
                    <a:cubicBezTo>
                      <a:pt x="0" y="351"/>
                      <a:pt x="0" y="462"/>
                      <a:pt x="0" y="577"/>
                    </a:cubicBezTo>
                    <a:cubicBezTo>
                      <a:pt x="0" y="492"/>
                      <a:pt x="14" y="408"/>
                      <a:pt x="14" y="337"/>
                    </a:cubicBezTo>
                    <a:cubicBezTo>
                      <a:pt x="27" y="253"/>
                      <a:pt x="41" y="169"/>
                      <a:pt x="41" y="84"/>
                    </a:cubicBezTo>
                    <a:lnTo>
                      <a:pt x="54" y="84"/>
                    </a:lnTo>
                    <a:cubicBezTo>
                      <a:pt x="112" y="378"/>
                      <a:pt x="196" y="772"/>
                      <a:pt x="280" y="1167"/>
                    </a:cubicBezTo>
                    <a:lnTo>
                      <a:pt x="294" y="1167"/>
                    </a:lnTo>
                    <a:cubicBezTo>
                      <a:pt x="209" y="728"/>
                      <a:pt x="112" y="307"/>
                      <a:pt x="54"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5"/>
              <p:cNvSpPr/>
              <p:nvPr/>
            </p:nvSpPr>
            <p:spPr>
              <a:xfrm>
                <a:off x="919400" y="1857889"/>
                <a:ext cx="290455" cy="17768"/>
              </a:xfrm>
              <a:custGeom>
                <a:rect b="b" l="l" r="r" t="t"/>
                <a:pathLst>
                  <a:path extrusionOk="0" h="98" w="1602">
                    <a:moveTo>
                      <a:pt x="0" y="0"/>
                    </a:moveTo>
                    <a:cubicBezTo>
                      <a:pt x="0" y="27"/>
                      <a:pt x="17" y="54"/>
                      <a:pt x="17" y="98"/>
                    </a:cubicBezTo>
                    <a:lnTo>
                      <a:pt x="1588" y="98"/>
                    </a:lnTo>
                    <a:cubicBezTo>
                      <a:pt x="1588" y="54"/>
                      <a:pt x="1588" y="27"/>
                      <a:pt x="1602"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5"/>
              <p:cNvSpPr/>
              <p:nvPr/>
            </p:nvSpPr>
            <p:spPr>
              <a:xfrm>
                <a:off x="733560" y="1880371"/>
                <a:ext cx="28284" cy="33179"/>
              </a:xfrm>
              <a:custGeom>
                <a:rect b="b" l="l" r="r" t="t"/>
                <a:pathLst>
                  <a:path extrusionOk="0" h="183" w="156">
                    <a:moveTo>
                      <a:pt x="115" y="1"/>
                    </a:moveTo>
                    <a:cubicBezTo>
                      <a:pt x="115" y="1"/>
                      <a:pt x="98" y="14"/>
                      <a:pt x="85" y="14"/>
                    </a:cubicBezTo>
                    <a:cubicBezTo>
                      <a:pt x="58" y="31"/>
                      <a:pt x="14" y="31"/>
                      <a:pt x="0" y="45"/>
                    </a:cubicBezTo>
                    <a:lnTo>
                      <a:pt x="0" y="129"/>
                    </a:lnTo>
                    <a:cubicBezTo>
                      <a:pt x="14" y="129"/>
                      <a:pt x="58" y="115"/>
                      <a:pt x="85" y="99"/>
                    </a:cubicBezTo>
                    <a:cubicBezTo>
                      <a:pt x="98" y="99"/>
                      <a:pt x="115" y="99"/>
                      <a:pt x="115" y="85"/>
                    </a:cubicBezTo>
                    <a:cubicBezTo>
                      <a:pt x="128" y="115"/>
                      <a:pt x="128" y="156"/>
                      <a:pt x="142" y="183"/>
                    </a:cubicBezTo>
                    <a:cubicBezTo>
                      <a:pt x="142" y="169"/>
                      <a:pt x="155" y="169"/>
                      <a:pt x="155" y="169"/>
                    </a:cubicBezTo>
                    <a:cubicBezTo>
                      <a:pt x="142" y="115"/>
                      <a:pt x="128" y="58"/>
                      <a:pt x="115"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5"/>
              <p:cNvSpPr/>
              <p:nvPr/>
            </p:nvSpPr>
            <p:spPr>
              <a:xfrm>
                <a:off x="779430" y="1857889"/>
                <a:ext cx="168253" cy="272686"/>
              </a:xfrm>
              <a:custGeom>
                <a:rect b="b" l="l" r="r" t="t"/>
                <a:pathLst>
                  <a:path extrusionOk="0" h="1504" w="928">
                    <a:moveTo>
                      <a:pt x="452" y="0"/>
                    </a:moveTo>
                    <a:cubicBezTo>
                      <a:pt x="324" y="0"/>
                      <a:pt x="155" y="41"/>
                      <a:pt x="0" y="84"/>
                    </a:cubicBezTo>
                    <a:cubicBezTo>
                      <a:pt x="14" y="111"/>
                      <a:pt x="14" y="138"/>
                      <a:pt x="30" y="169"/>
                    </a:cubicBezTo>
                    <a:cubicBezTo>
                      <a:pt x="169" y="125"/>
                      <a:pt x="324" y="98"/>
                      <a:pt x="452" y="98"/>
                    </a:cubicBezTo>
                    <a:lnTo>
                      <a:pt x="634" y="98"/>
                    </a:lnTo>
                    <a:cubicBezTo>
                      <a:pt x="647" y="378"/>
                      <a:pt x="732" y="1012"/>
                      <a:pt x="900" y="1487"/>
                    </a:cubicBezTo>
                    <a:cubicBezTo>
                      <a:pt x="914" y="1504"/>
                      <a:pt x="914" y="1504"/>
                      <a:pt x="927" y="1504"/>
                    </a:cubicBezTo>
                    <a:cubicBezTo>
                      <a:pt x="732" y="1012"/>
                      <a:pt x="661" y="307"/>
                      <a:pt x="634"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5"/>
              <p:cNvSpPr/>
              <p:nvPr/>
            </p:nvSpPr>
            <p:spPr>
              <a:xfrm>
                <a:off x="1182114" y="1857889"/>
                <a:ext cx="165352" cy="272686"/>
              </a:xfrm>
              <a:custGeom>
                <a:rect b="b" l="l" r="r" t="t"/>
                <a:pathLst>
                  <a:path extrusionOk="0" h="1504" w="912">
                    <a:moveTo>
                      <a:pt x="294" y="0"/>
                    </a:moveTo>
                    <a:cubicBezTo>
                      <a:pt x="267" y="307"/>
                      <a:pt x="183" y="1012"/>
                      <a:pt x="1" y="1504"/>
                    </a:cubicBezTo>
                    <a:cubicBezTo>
                      <a:pt x="1" y="1504"/>
                      <a:pt x="14" y="1504"/>
                      <a:pt x="28" y="1487"/>
                    </a:cubicBezTo>
                    <a:cubicBezTo>
                      <a:pt x="196" y="1012"/>
                      <a:pt x="267" y="378"/>
                      <a:pt x="294" y="98"/>
                    </a:cubicBezTo>
                    <a:lnTo>
                      <a:pt x="476" y="98"/>
                    </a:lnTo>
                    <a:cubicBezTo>
                      <a:pt x="604" y="98"/>
                      <a:pt x="759" y="125"/>
                      <a:pt x="898" y="169"/>
                    </a:cubicBezTo>
                    <a:cubicBezTo>
                      <a:pt x="898" y="138"/>
                      <a:pt x="911" y="111"/>
                      <a:pt x="911" y="84"/>
                    </a:cubicBezTo>
                    <a:cubicBezTo>
                      <a:pt x="773" y="41"/>
                      <a:pt x="604" y="0"/>
                      <a:pt x="476"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5"/>
              <p:cNvSpPr/>
              <p:nvPr/>
            </p:nvSpPr>
            <p:spPr>
              <a:xfrm>
                <a:off x="1322084" y="1936577"/>
                <a:ext cx="74155" cy="155562"/>
              </a:xfrm>
              <a:custGeom>
                <a:rect b="b" l="l" r="r" t="t"/>
                <a:pathLst>
                  <a:path extrusionOk="0" h="858" w="409">
                    <a:moveTo>
                      <a:pt x="210" y="1"/>
                    </a:moveTo>
                    <a:cubicBezTo>
                      <a:pt x="139" y="338"/>
                      <a:pt x="72" y="648"/>
                      <a:pt x="1" y="857"/>
                    </a:cubicBezTo>
                    <a:cubicBezTo>
                      <a:pt x="14" y="844"/>
                      <a:pt x="14" y="844"/>
                      <a:pt x="28" y="844"/>
                    </a:cubicBezTo>
                    <a:cubicBezTo>
                      <a:pt x="85" y="631"/>
                      <a:pt x="156" y="379"/>
                      <a:pt x="210" y="99"/>
                    </a:cubicBezTo>
                    <a:cubicBezTo>
                      <a:pt x="294" y="126"/>
                      <a:pt x="352" y="143"/>
                      <a:pt x="409" y="143"/>
                    </a:cubicBezTo>
                    <a:lnTo>
                      <a:pt x="409" y="41"/>
                    </a:lnTo>
                    <a:cubicBezTo>
                      <a:pt x="352" y="41"/>
                      <a:pt x="294" y="28"/>
                      <a:pt x="210"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5"/>
              <p:cNvSpPr/>
              <p:nvPr/>
            </p:nvSpPr>
            <p:spPr>
              <a:xfrm>
                <a:off x="1423616" y="1748379"/>
                <a:ext cx="36261" cy="155381"/>
              </a:xfrm>
              <a:custGeom>
                <a:rect b="b" l="l" r="r" t="t"/>
                <a:pathLst>
                  <a:path extrusionOk="0" h="857" w="200">
                    <a:moveTo>
                      <a:pt x="200" y="1"/>
                    </a:moveTo>
                    <a:lnTo>
                      <a:pt x="200" y="1"/>
                    </a:lnTo>
                    <a:cubicBezTo>
                      <a:pt x="200" y="223"/>
                      <a:pt x="169" y="449"/>
                      <a:pt x="85" y="675"/>
                    </a:cubicBezTo>
                    <a:cubicBezTo>
                      <a:pt x="71" y="715"/>
                      <a:pt x="44" y="742"/>
                      <a:pt x="1" y="773"/>
                    </a:cubicBezTo>
                    <a:lnTo>
                      <a:pt x="1" y="857"/>
                    </a:lnTo>
                    <a:cubicBezTo>
                      <a:pt x="44" y="843"/>
                      <a:pt x="71" y="800"/>
                      <a:pt x="85" y="759"/>
                    </a:cubicBezTo>
                    <a:cubicBezTo>
                      <a:pt x="186" y="520"/>
                      <a:pt x="200" y="237"/>
                      <a:pt x="200"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5"/>
              <p:cNvSpPr/>
              <p:nvPr/>
            </p:nvSpPr>
            <p:spPr>
              <a:xfrm>
                <a:off x="667564" y="1748379"/>
                <a:ext cx="38075" cy="155381"/>
              </a:xfrm>
              <a:custGeom>
                <a:rect b="b" l="l" r="r" t="t"/>
                <a:pathLst>
                  <a:path extrusionOk="0" h="857" w="210">
                    <a:moveTo>
                      <a:pt x="14" y="1"/>
                    </a:moveTo>
                    <a:lnTo>
                      <a:pt x="14" y="1"/>
                    </a:lnTo>
                    <a:cubicBezTo>
                      <a:pt x="0" y="237"/>
                      <a:pt x="27" y="520"/>
                      <a:pt x="125" y="759"/>
                    </a:cubicBezTo>
                    <a:cubicBezTo>
                      <a:pt x="142" y="800"/>
                      <a:pt x="169" y="843"/>
                      <a:pt x="209" y="857"/>
                    </a:cubicBezTo>
                    <a:lnTo>
                      <a:pt x="209" y="773"/>
                    </a:lnTo>
                    <a:cubicBezTo>
                      <a:pt x="169" y="742"/>
                      <a:pt x="142" y="715"/>
                      <a:pt x="125" y="675"/>
                    </a:cubicBezTo>
                    <a:cubicBezTo>
                      <a:pt x="41" y="449"/>
                      <a:pt x="14" y="223"/>
                      <a:pt x="14"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5"/>
              <p:cNvSpPr/>
              <p:nvPr/>
            </p:nvSpPr>
            <p:spPr>
              <a:xfrm>
                <a:off x="700562" y="1939115"/>
                <a:ext cx="723236" cy="244765"/>
              </a:xfrm>
              <a:custGeom>
                <a:rect b="b" l="l" r="r" t="t"/>
                <a:pathLst>
                  <a:path extrusionOk="0" h="1350" w="3989">
                    <a:moveTo>
                      <a:pt x="14" y="0"/>
                    </a:moveTo>
                    <a:cubicBezTo>
                      <a:pt x="14" y="0"/>
                      <a:pt x="0" y="14"/>
                      <a:pt x="0" y="27"/>
                    </a:cubicBezTo>
                    <a:cubicBezTo>
                      <a:pt x="0" y="58"/>
                      <a:pt x="14" y="85"/>
                      <a:pt x="27" y="98"/>
                    </a:cubicBezTo>
                    <a:lnTo>
                      <a:pt x="27" y="14"/>
                    </a:lnTo>
                    <a:lnTo>
                      <a:pt x="14" y="0"/>
                    </a:lnTo>
                    <a:close/>
                    <a:moveTo>
                      <a:pt x="27" y="365"/>
                    </a:moveTo>
                    <a:lnTo>
                      <a:pt x="27" y="466"/>
                    </a:lnTo>
                    <a:cubicBezTo>
                      <a:pt x="27" y="493"/>
                      <a:pt x="44" y="1153"/>
                      <a:pt x="1433" y="1292"/>
                    </a:cubicBezTo>
                    <a:lnTo>
                      <a:pt x="1433" y="1309"/>
                    </a:lnTo>
                    <a:cubicBezTo>
                      <a:pt x="1447" y="1336"/>
                      <a:pt x="1477" y="1349"/>
                      <a:pt x="1504" y="1349"/>
                    </a:cubicBezTo>
                    <a:cubicBezTo>
                      <a:pt x="1517" y="1349"/>
                      <a:pt x="1531" y="1349"/>
                      <a:pt x="1531" y="1336"/>
                    </a:cubicBezTo>
                    <a:cubicBezTo>
                      <a:pt x="1544" y="1336"/>
                      <a:pt x="1561" y="1322"/>
                      <a:pt x="1575" y="1309"/>
                    </a:cubicBezTo>
                    <a:cubicBezTo>
                      <a:pt x="1629" y="1309"/>
                      <a:pt x="1686" y="1322"/>
                      <a:pt x="1743" y="1322"/>
                    </a:cubicBezTo>
                    <a:lnTo>
                      <a:pt x="2276" y="1322"/>
                    </a:lnTo>
                    <a:cubicBezTo>
                      <a:pt x="2333" y="1322"/>
                      <a:pt x="2387" y="1309"/>
                      <a:pt x="2445" y="1309"/>
                    </a:cubicBezTo>
                    <a:cubicBezTo>
                      <a:pt x="2458" y="1322"/>
                      <a:pt x="2458" y="1336"/>
                      <a:pt x="2471" y="1336"/>
                    </a:cubicBezTo>
                    <a:cubicBezTo>
                      <a:pt x="2488" y="1349"/>
                      <a:pt x="2502" y="1349"/>
                      <a:pt x="2515" y="1349"/>
                    </a:cubicBezTo>
                    <a:cubicBezTo>
                      <a:pt x="2542" y="1349"/>
                      <a:pt x="2556" y="1336"/>
                      <a:pt x="2573" y="1309"/>
                    </a:cubicBezTo>
                    <a:lnTo>
                      <a:pt x="2586" y="1292"/>
                    </a:lnTo>
                    <a:cubicBezTo>
                      <a:pt x="3975" y="1153"/>
                      <a:pt x="3989" y="493"/>
                      <a:pt x="3989" y="466"/>
                    </a:cubicBezTo>
                    <a:lnTo>
                      <a:pt x="3989" y="365"/>
                    </a:lnTo>
                    <a:cubicBezTo>
                      <a:pt x="3989" y="422"/>
                      <a:pt x="3948" y="1069"/>
                      <a:pt x="2586" y="1207"/>
                    </a:cubicBezTo>
                    <a:lnTo>
                      <a:pt x="2573" y="1224"/>
                    </a:lnTo>
                    <a:cubicBezTo>
                      <a:pt x="2556" y="1238"/>
                      <a:pt x="2542" y="1265"/>
                      <a:pt x="2515" y="1265"/>
                    </a:cubicBezTo>
                    <a:cubicBezTo>
                      <a:pt x="2502" y="1265"/>
                      <a:pt x="2488" y="1251"/>
                      <a:pt x="2471" y="1251"/>
                    </a:cubicBezTo>
                    <a:lnTo>
                      <a:pt x="2445" y="1224"/>
                    </a:lnTo>
                    <a:lnTo>
                      <a:pt x="1575" y="1224"/>
                    </a:lnTo>
                    <a:cubicBezTo>
                      <a:pt x="1561" y="1238"/>
                      <a:pt x="1544" y="1238"/>
                      <a:pt x="1531" y="1251"/>
                    </a:cubicBezTo>
                    <a:cubicBezTo>
                      <a:pt x="1531" y="1251"/>
                      <a:pt x="1517" y="1265"/>
                      <a:pt x="1504" y="1265"/>
                    </a:cubicBezTo>
                    <a:cubicBezTo>
                      <a:pt x="1477" y="1265"/>
                      <a:pt x="1447" y="1238"/>
                      <a:pt x="1433" y="1224"/>
                    </a:cubicBezTo>
                    <a:lnTo>
                      <a:pt x="1433" y="1207"/>
                    </a:lnTo>
                    <a:cubicBezTo>
                      <a:pt x="44" y="1069"/>
                      <a:pt x="27" y="395"/>
                      <a:pt x="27" y="365"/>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5"/>
              <p:cNvSpPr/>
              <p:nvPr/>
            </p:nvSpPr>
            <p:spPr>
              <a:xfrm>
                <a:off x="1380827" y="1643946"/>
                <a:ext cx="53304" cy="211586"/>
              </a:xfrm>
              <a:custGeom>
                <a:rect b="b" l="l" r="r" t="t"/>
                <a:pathLst>
                  <a:path extrusionOk="0" h="1167" w="294">
                    <a:moveTo>
                      <a:pt x="237" y="0"/>
                    </a:moveTo>
                    <a:cubicBezTo>
                      <a:pt x="169" y="307"/>
                      <a:pt x="85" y="728"/>
                      <a:pt x="1" y="1167"/>
                    </a:cubicBezTo>
                    <a:lnTo>
                      <a:pt x="14" y="1167"/>
                    </a:lnTo>
                    <a:cubicBezTo>
                      <a:pt x="98" y="772"/>
                      <a:pt x="183" y="378"/>
                      <a:pt x="237" y="84"/>
                    </a:cubicBezTo>
                    <a:cubicBezTo>
                      <a:pt x="253" y="169"/>
                      <a:pt x="267" y="253"/>
                      <a:pt x="280" y="337"/>
                    </a:cubicBezTo>
                    <a:cubicBezTo>
                      <a:pt x="280" y="408"/>
                      <a:pt x="294" y="492"/>
                      <a:pt x="294" y="577"/>
                    </a:cubicBezTo>
                    <a:cubicBezTo>
                      <a:pt x="294" y="462"/>
                      <a:pt x="280" y="351"/>
                      <a:pt x="280" y="253"/>
                    </a:cubicBezTo>
                    <a:cubicBezTo>
                      <a:pt x="267" y="155"/>
                      <a:pt x="253" y="71"/>
                      <a:pt x="237"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5"/>
              <p:cNvSpPr/>
              <p:nvPr/>
            </p:nvSpPr>
            <p:spPr>
              <a:xfrm>
                <a:off x="1367954" y="1880371"/>
                <a:ext cx="28284" cy="33179"/>
              </a:xfrm>
              <a:custGeom>
                <a:rect b="b" l="l" r="r" t="t"/>
                <a:pathLst>
                  <a:path extrusionOk="0" h="183" w="156">
                    <a:moveTo>
                      <a:pt x="28" y="1"/>
                    </a:moveTo>
                    <a:cubicBezTo>
                      <a:pt x="28" y="58"/>
                      <a:pt x="14" y="115"/>
                      <a:pt x="1" y="169"/>
                    </a:cubicBezTo>
                    <a:cubicBezTo>
                      <a:pt x="1" y="169"/>
                      <a:pt x="14" y="169"/>
                      <a:pt x="14" y="183"/>
                    </a:cubicBezTo>
                    <a:cubicBezTo>
                      <a:pt x="28" y="156"/>
                      <a:pt x="28" y="115"/>
                      <a:pt x="28" y="85"/>
                    </a:cubicBezTo>
                    <a:cubicBezTo>
                      <a:pt x="41" y="99"/>
                      <a:pt x="55" y="99"/>
                      <a:pt x="72" y="99"/>
                    </a:cubicBezTo>
                    <a:cubicBezTo>
                      <a:pt x="99" y="115"/>
                      <a:pt x="126" y="129"/>
                      <a:pt x="156" y="129"/>
                    </a:cubicBezTo>
                    <a:lnTo>
                      <a:pt x="156" y="45"/>
                    </a:lnTo>
                    <a:cubicBezTo>
                      <a:pt x="126" y="31"/>
                      <a:pt x="99" y="31"/>
                      <a:pt x="72" y="14"/>
                    </a:cubicBezTo>
                    <a:cubicBezTo>
                      <a:pt x="55" y="14"/>
                      <a:pt x="41" y="1"/>
                      <a:pt x="28"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5"/>
              <p:cNvSpPr/>
              <p:nvPr/>
            </p:nvSpPr>
            <p:spPr>
              <a:xfrm>
                <a:off x="690046" y="1574868"/>
                <a:ext cx="3264" cy="7978"/>
              </a:xfrm>
              <a:custGeom>
                <a:rect b="b" l="l" r="r" t="t"/>
                <a:pathLst>
                  <a:path extrusionOk="0" h="44" w="18">
                    <a:moveTo>
                      <a:pt x="18" y="0"/>
                    </a:moveTo>
                    <a:cubicBezTo>
                      <a:pt x="18" y="14"/>
                      <a:pt x="1" y="30"/>
                      <a:pt x="1" y="44"/>
                    </a:cubicBezTo>
                    <a:cubicBezTo>
                      <a:pt x="18" y="30"/>
                      <a:pt x="18" y="14"/>
                      <a:pt x="18" y="14"/>
                    </a:cubicBezTo>
                    <a:lnTo>
                      <a:pt x="18" y="0"/>
                    </a:ln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 name="Google Shape;341;p45"/>
            <p:cNvSpPr/>
            <p:nvPr/>
          </p:nvSpPr>
          <p:spPr>
            <a:xfrm>
              <a:off x="1428858" y="2191244"/>
              <a:ext cx="152" cy="6680"/>
            </a:xfrm>
            <a:custGeom>
              <a:rect b="b" l="l" r="r" t="t"/>
              <a:pathLst>
                <a:path extrusionOk="0" h="44" w="1">
                  <a:moveTo>
                    <a:pt x="0" y="44"/>
                  </a:moveTo>
                  <a:lnTo>
                    <a:pt x="0" y="0"/>
                  </a:lnTo>
                  <a:lnTo>
                    <a:pt x="0" y="14"/>
                  </a:ln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5"/>
            <p:cNvSpPr/>
            <p:nvPr/>
          </p:nvSpPr>
          <p:spPr>
            <a:xfrm>
              <a:off x="993722" y="2114420"/>
              <a:ext cx="57998" cy="87604"/>
            </a:xfrm>
            <a:custGeom>
              <a:rect b="b" l="l" r="r" t="t"/>
              <a:pathLst>
                <a:path extrusionOk="0" h="577" w="382">
                  <a:moveTo>
                    <a:pt x="213" y="0"/>
                  </a:moveTo>
                  <a:cubicBezTo>
                    <a:pt x="129" y="0"/>
                    <a:pt x="72" y="58"/>
                    <a:pt x="58" y="142"/>
                  </a:cubicBezTo>
                  <a:lnTo>
                    <a:pt x="1" y="563"/>
                  </a:lnTo>
                  <a:cubicBezTo>
                    <a:pt x="1" y="577"/>
                    <a:pt x="1" y="577"/>
                    <a:pt x="14" y="577"/>
                  </a:cubicBezTo>
                  <a:lnTo>
                    <a:pt x="324" y="563"/>
                  </a:lnTo>
                  <a:cubicBezTo>
                    <a:pt x="338" y="563"/>
                    <a:pt x="351" y="550"/>
                    <a:pt x="351" y="550"/>
                  </a:cubicBezTo>
                  <a:lnTo>
                    <a:pt x="368" y="169"/>
                  </a:lnTo>
                  <a:cubicBezTo>
                    <a:pt x="382" y="85"/>
                    <a:pt x="311" y="0"/>
                    <a:pt x="21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5"/>
            <p:cNvSpPr/>
            <p:nvPr/>
          </p:nvSpPr>
          <p:spPr>
            <a:xfrm>
              <a:off x="1008602" y="2122770"/>
              <a:ext cx="34465" cy="30669"/>
            </a:xfrm>
            <a:custGeom>
              <a:rect b="b" l="l" r="r" t="t"/>
              <a:pathLst>
                <a:path extrusionOk="0" h="202" w="227">
                  <a:moveTo>
                    <a:pt x="108" y="0"/>
                  </a:moveTo>
                  <a:cubicBezTo>
                    <a:pt x="100" y="0"/>
                    <a:pt x="92" y="1"/>
                    <a:pt x="85" y="3"/>
                  </a:cubicBezTo>
                  <a:cubicBezTo>
                    <a:pt x="31" y="16"/>
                    <a:pt x="0" y="74"/>
                    <a:pt x="17" y="127"/>
                  </a:cubicBezTo>
                  <a:cubicBezTo>
                    <a:pt x="29" y="175"/>
                    <a:pt x="68" y="202"/>
                    <a:pt x="113" y="202"/>
                  </a:cubicBezTo>
                  <a:cubicBezTo>
                    <a:pt x="123" y="202"/>
                    <a:pt x="132" y="201"/>
                    <a:pt x="142" y="198"/>
                  </a:cubicBezTo>
                  <a:cubicBezTo>
                    <a:pt x="186" y="185"/>
                    <a:pt x="226" y="127"/>
                    <a:pt x="213" y="74"/>
                  </a:cubicBezTo>
                  <a:cubicBezTo>
                    <a:pt x="201" y="36"/>
                    <a:pt x="157" y="0"/>
                    <a:pt x="108"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5"/>
            <p:cNvSpPr/>
            <p:nvPr/>
          </p:nvSpPr>
          <p:spPr>
            <a:xfrm>
              <a:off x="1011183" y="2125200"/>
              <a:ext cx="29758" cy="26266"/>
            </a:xfrm>
            <a:custGeom>
              <a:rect b="b" l="l" r="r" t="t"/>
              <a:pathLst>
                <a:path extrusionOk="0" h="173" w="196">
                  <a:moveTo>
                    <a:pt x="68" y="0"/>
                  </a:moveTo>
                  <a:cubicBezTo>
                    <a:pt x="27" y="14"/>
                    <a:pt x="0" y="71"/>
                    <a:pt x="14" y="111"/>
                  </a:cubicBezTo>
                  <a:cubicBezTo>
                    <a:pt x="25" y="148"/>
                    <a:pt x="54" y="172"/>
                    <a:pt x="89" y="172"/>
                  </a:cubicBezTo>
                  <a:cubicBezTo>
                    <a:pt x="96" y="172"/>
                    <a:pt x="104" y="171"/>
                    <a:pt x="112" y="169"/>
                  </a:cubicBezTo>
                  <a:cubicBezTo>
                    <a:pt x="169" y="155"/>
                    <a:pt x="196" y="111"/>
                    <a:pt x="182" y="71"/>
                  </a:cubicBezTo>
                  <a:cubicBezTo>
                    <a:pt x="169" y="27"/>
                    <a:pt x="125" y="0"/>
                    <a:pt x="68"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5"/>
            <p:cNvSpPr/>
            <p:nvPr/>
          </p:nvSpPr>
          <p:spPr>
            <a:xfrm>
              <a:off x="1015282" y="2127487"/>
              <a:ext cx="21560" cy="21711"/>
            </a:xfrm>
            <a:custGeom>
              <a:rect b="b" l="l" r="r" t="t"/>
              <a:pathLst>
                <a:path extrusionOk="0" h="143" w="142">
                  <a:moveTo>
                    <a:pt x="58" y="1"/>
                  </a:moveTo>
                  <a:cubicBezTo>
                    <a:pt x="41" y="14"/>
                    <a:pt x="41" y="31"/>
                    <a:pt x="58" y="72"/>
                  </a:cubicBezTo>
                  <a:cubicBezTo>
                    <a:pt x="14" y="72"/>
                    <a:pt x="0" y="85"/>
                    <a:pt x="0" y="98"/>
                  </a:cubicBezTo>
                  <a:lnTo>
                    <a:pt x="58" y="98"/>
                  </a:lnTo>
                  <a:cubicBezTo>
                    <a:pt x="71" y="129"/>
                    <a:pt x="85" y="142"/>
                    <a:pt x="85" y="142"/>
                  </a:cubicBezTo>
                  <a:cubicBezTo>
                    <a:pt x="98" y="142"/>
                    <a:pt x="98" y="115"/>
                    <a:pt x="85" y="85"/>
                  </a:cubicBezTo>
                  <a:cubicBezTo>
                    <a:pt x="112" y="72"/>
                    <a:pt x="142" y="72"/>
                    <a:pt x="142" y="58"/>
                  </a:cubicBezTo>
                  <a:cubicBezTo>
                    <a:pt x="142" y="51"/>
                    <a:pt x="134" y="48"/>
                    <a:pt x="123" y="48"/>
                  </a:cubicBezTo>
                  <a:cubicBezTo>
                    <a:pt x="112" y="48"/>
                    <a:pt x="98" y="51"/>
                    <a:pt x="85" y="58"/>
                  </a:cubicBezTo>
                  <a:cubicBezTo>
                    <a:pt x="71" y="31"/>
                    <a:pt x="58" y="1"/>
                    <a:pt x="58"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5"/>
            <p:cNvSpPr/>
            <p:nvPr/>
          </p:nvSpPr>
          <p:spPr>
            <a:xfrm>
              <a:off x="1183658" y="2114420"/>
              <a:ext cx="57998" cy="87604"/>
            </a:xfrm>
            <a:custGeom>
              <a:rect b="b" l="l" r="r" t="t"/>
              <a:pathLst>
                <a:path extrusionOk="0" h="577" w="382">
                  <a:moveTo>
                    <a:pt x="169" y="0"/>
                  </a:moveTo>
                  <a:cubicBezTo>
                    <a:pt x="71" y="0"/>
                    <a:pt x="1" y="85"/>
                    <a:pt x="1" y="169"/>
                  </a:cubicBezTo>
                  <a:lnTo>
                    <a:pt x="27" y="550"/>
                  </a:lnTo>
                  <a:cubicBezTo>
                    <a:pt x="27" y="550"/>
                    <a:pt x="44" y="563"/>
                    <a:pt x="58" y="563"/>
                  </a:cubicBezTo>
                  <a:lnTo>
                    <a:pt x="351" y="577"/>
                  </a:lnTo>
                  <a:cubicBezTo>
                    <a:pt x="365" y="577"/>
                    <a:pt x="381" y="577"/>
                    <a:pt x="381" y="563"/>
                  </a:cubicBezTo>
                  <a:lnTo>
                    <a:pt x="324" y="142"/>
                  </a:lnTo>
                  <a:cubicBezTo>
                    <a:pt x="311" y="58"/>
                    <a:pt x="240" y="0"/>
                    <a:pt x="16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5"/>
            <p:cNvSpPr/>
            <p:nvPr/>
          </p:nvSpPr>
          <p:spPr>
            <a:xfrm>
              <a:off x="1192312" y="2122770"/>
              <a:ext cx="34009" cy="30669"/>
            </a:xfrm>
            <a:custGeom>
              <a:rect b="b" l="l" r="r" t="t"/>
              <a:pathLst>
                <a:path extrusionOk="0" h="202" w="224">
                  <a:moveTo>
                    <a:pt x="117" y="0"/>
                  </a:moveTo>
                  <a:cubicBezTo>
                    <a:pt x="71" y="0"/>
                    <a:pt x="26" y="36"/>
                    <a:pt x="14" y="74"/>
                  </a:cubicBezTo>
                  <a:cubicBezTo>
                    <a:pt x="1" y="127"/>
                    <a:pt x="28" y="185"/>
                    <a:pt x="85" y="198"/>
                  </a:cubicBezTo>
                  <a:cubicBezTo>
                    <a:pt x="94" y="201"/>
                    <a:pt x="104" y="202"/>
                    <a:pt x="113" y="202"/>
                  </a:cubicBezTo>
                  <a:cubicBezTo>
                    <a:pt x="157" y="202"/>
                    <a:pt x="199" y="175"/>
                    <a:pt x="210" y="127"/>
                  </a:cubicBezTo>
                  <a:cubicBezTo>
                    <a:pt x="223" y="74"/>
                    <a:pt x="196" y="16"/>
                    <a:pt x="139" y="3"/>
                  </a:cubicBezTo>
                  <a:cubicBezTo>
                    <a:pt x="132" y="1"/>
                    <a:pt x="125" y="0"/>
                    <a:pt x="117"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5"/>
            <p:cNvSpPr/>
            <p:nvPr/>
          </p:nvSpPr>
          <p:spPr>
            <a:xfrm>
              <a:off x="1194438" y="2125200"/>
              <a:ext cx="29758" cy="26266"/>
            </a:xfrm>
            <a:custGeom>
              <a:rect b="b" l="l" r="r" t="t"/>
              <a:pathLst>
                <a:path extrusionOk="0" h="173" w="196">
                  <a:moveTo>
                    <a:pt x="112" y="0"/>
                  </a:moveTo>
                  <a:cubicBezTo>
                    <a:pt x="71" y="0"/>
                    <a:pt x="27" y="27"/>
                    <a:pt x="14" y="71"/>
                  </a:cubicBezTo>
                  <a:cubicBezTo>
                    <a:pt x="0" y="111"/>
                    <a:pt x="27" y="155"/>
                    <a:pt x="71" y="169"/>
                  </a:cubicBezTo>
                  <a:cubicBezTo>
                    <a:pt x="81" y="171"/>
                    <a:pt x="90" y="172"/>
                    <a:pt x="98" y="172"/>
                  </a:cubicBezTo>
                  <a:cubicBezTo>
                    <a:pt x="140" y="172"/>
                    <a:pt x="171" y="148"/>
                    <a:pt x="182" y="111"/>
                  </a:cubicBezTo>
                  <a:cubicBezTo>
                    <a:pt x="196" y="71"/>
                    <a:pt x="169" y="14"/>
                    <a:pt x="112"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5"/>
            <p:cNvSpPr/>
            <p:nvPr/>
          </p:nvSpPr>
          <p:spPr>
            <a:xfrm>
              <a:off x="1198537" y="2127173"/>
              <a:ext cx="21560" cy="21711"/>
            </a:xfrm>
            <a:custGeom>
              <a:rect b="b" l="l" r="r" t="t"/>
              <a:pathLst>
                <a:path extrusionOk="0" h="143" w="142">
                  <a:moveTo>
                    <a:pt x="85" y="1"/>
                  </a:moveTo>
                  <a:lnTo>
                    <a:pt x="58" y="58"/>
                  </a:lnTo>
                  <a:cubicBezTo>
                    <a:pt x="44" y="51"/>
                    <a:pt x="30" y="48"/>
                    <a:pt x="19" y="48"/>
                  </a:cubicBezTo>
                  <a:cubicBezTo>
                    <a:pt x="8" y="48"/>
                    <a:pt x="0" y="51"/>
                    <a:pt x="0" y="58"/>
                  </a:cubicBezTo>
                  <a:cubicBezTo>
                    <a:pt x="0" y="72"/>
                    <a:pt x="14" y="72"/>
                    <a:pt x="58" y="85"/>
                  </a:cubicBezTo>
                  <a:cubicBezTo>
                    <a:pt x="44" y="115"/>
                    <a:pt x="44" y="142"/>
                    <a:pt x="58" y="142"/>
                  </a:cubicBezTo>
                  <a:cubicBezTo>
                    <a:pt x="58" y="142"/>
                    <a:pt x="71" y="129"/>
                    <a:pt x="85" y="98"/>
                  </a:cubicBezTo>
                  <a:lnTo>
                    <a:pt x="142" y="98"/>
                  </a:lnTo>
                  <a:cubicBezTo>
                    <a:pt x="142" y="85"/>
                    <a:pt x="115" y="72"/>
                    <a:pt x="85" y="72"/>
                  </a:cubicBezTo>
                  <a:cubicBezTo>
                    <a:pt x="98" y="31"/>
                    <a:pt x="98" y="14"/>
                    <a:pt x="85"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5"/>
            <p:cNvSpPr/>
            <p:nvPr/>
          </p:nvSpPr>
          <p:spPr>
            <a:xfrm>
              <a:off x="808494" y="2480019"/>
              <a:ext cx="15031" cy="42815"/>
            </a:xfrm>
            <a:custGeom>
              <a:rect b="b" l="l" r="r" t="t"/>
              <a:pathLst>
                <a:path extrusionOk="0" h="282" w="99">
                  <a:moveTo>
                    <a:pt x="49" y="1"/>
                  </a:moveTo>
                  <a:cubicBezTo>
                    <a:pt x="34" y="1"/>
                    <a:pt x="22" y="7"/>
                    <a:pt x="14" y="23"/>
                  </a:cubicBezTo>
                  <a:lnTo>
                    <a:pt x="0" y="37"/>
                  </a:lnTo>
                  <a:lnTo>
                    <a:pt x="0" y="236"/>
                  </a:lnTo>
                  <a:lnTo>
                    <a:pt x="41" y="276"/>
                  </a:lnTo>
                  <a:cubicBezTo>
                    <a:pt x="49" y="280"/>
                    <a:pt x="57" y="281"/>
                    <a:pt x="64" y="281"/>
                  </a:cubicBezTo>
                  <a:cubicBezTo>
                    <a:pt x="84" y="281"/>
                    <a:pt x="98" y="269"/>
                    <a:pt x="98" y="249"/>
                  </a:cubicBezTo>
                  <a:lnTo>
                    <a:pt x="98" y="37"/>
                  </a:lnTo>
                  <a:cubicBezTo>
                    <a:pt x="98" y="23"/>
                    <a:pt x="98" y="10"/>
                    <a:pt x="85" y="10"/>
                  </a:cubicBezTo>
                  <a:cubicBezTo>
                    <a:pt x="72" y="4"/>
                    <a:pt x="60" y="1"/>
                    <a:pt x="4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5"/>
            <p:cNvSpPr/>
            <p:nvPr/>
          </p:nvSpPr>
          <p:spPr>
            <a:xfrm>
              <a:off x="1409880" y="2480019"/>
              <a:ext cx="17005" cy="42815"/>
            </a:xfrm>
            <a:custGeom>
              <a:rect b="b" l="l" r="r" t="t"/>
              <a:pathLst>
                <a:path extrusionOk="0" h="282" w="112">
                  <a:moveTo>
                    <a:pt x="61" y="1"/>
                  </a:moveTo>
                  <a:cubicBezTo>
                    <a:pt x="51" y="1"/>
                    <a:pt x="39" y="4"/>
                    <a:pt x="28" y="10"/>
                  </a:cubicBezTo>
                  <a:cubicBezTo>
                    <a:pt x="14" y="10"/>
                    <a:pt x="1" y="23"/>
                    <a:pt x="1" y="37"/>
                  </a:cubicBezTo>
                  <a:lnTo>
                    <a:pt x="1" y="249"/>
                  </a:lnTo>
                  <a:cubicBezTo>
                    <a:pt x="1" y="269"/>
                    <a:pt x="22" y="281"/>
                    <a:pt x="46" y="281"/>
                  </a:cubicBezTo>
                  <a:cubicBezTo>
                    <a:pt x="54" y="281"/>
                    <a:pt x="63" y="280"/>
                    <a:pt x="71" y="276"/>
                  </a:cubicBezTo>
                  <a:lnTo>
                    <a:pt x="112" y="236"/>
                  </a:lnTo>
                  <a:lnTo>
                    <a:pt x="112" y="37"/>
                  </a:lnTo>
                  <a:lnTo>
                    <a:pt x="98" y="23"/>
                  </a:lnTo>
                  <a:cubicBezTo>
                    <a:pt x="91" y="7"/>
                    <a:pt x="77" y="1"/>
                    <a:pt x="6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45"/>
          <p:cNvGrpSpPr/>
          <p:nvPr/>
        </p:nvGrpSpPr>
        <p:grpSpPr>
          <a:xfrm>
            <a:off x="6918061" y="1932683"/>
            <a:ext cx="1926228" cy="3216757"/>
            <a:chOff x="6358528" y="1302182"/>
            <a:chExt cx="2300248" cy="3841362"/>
          </a:xfrm>
        </p:grpSpPr>
        <p:sp>
          <p:nvSpPr>
            <p:cNvPr id="353" name="Google Shape;353;p45"/>
            <p:cNvSpPr/>
            <p:nvPr/>
          </p:nvSpPr>
          <p:spPr>
            <a:xfrm>
              <a:off x="8261350" y="3156776"/>
              <a:ext cx="397426" cy="944431"/>
            </a:xfrm>
            <a:custGeom>
              <a:rect b="b" l="l" r="r" t="t"/>
              <a:pathLst>
                <a:path extrusionOk="0" h="5209" w="2192">
                  <a:moveTo>
                    <a:pt x="1265" y="0"/>
                  </a:moveTo>
                  <a:lnTo>
                    <a:pt x="435" y="644"/>
                  </a:lnTo>
                  <a:lnTo>
                    <a:pt x="294" y="1180"/>
                  </a:lnTo>
                  <a:cubicBezTo>
                    <a:pt x="294" y="1180"/>
                    <a:pt x="310" y="1318"/>
                    <a:pt x="280" y="1588"/>
                  </a:cubicBezTo>
                  <a:cubicBezTo>
                    <a:pt x="280" y="1686"/>
                    <a:pt x="267" y="1811"/>
                    <a:pt x="253" y="1952"/>
                  </a:cubicBezTo>
                  <a:cubicBezTo>
                    <a:pt x="182" y="2431"/>
                    <a:pt x="337" y="2697"/>
                    <a:pt x="337" y="3088"/>
                  </a:cubicBezTo>
                  <a:cubicBezTo>
                    <a:pt x="351" y="3314"/>
                    <a:pt x="310" y="3510"/>
                    <a:pt x="253" y="3722"/>
                  </a:cubicBezTo>
                  <a:cubicBezTo>
                    <a:pt x="209" y="3864"/>
                    <a:pt x="169" y="4002"/>
                    <a:pt x="125" y="4157"/>
                  </a:cubicBezTo>
                  <a:cubicBezTo>
                    <a:pt x="0" y="4521"/>
                    <a:pt x="745" y="5196"/>
                    <a:pt x="745" y="5196"/>
                  </a:cubicBezTo>
                  <a:cubicBezTo>
                    <a:pt x="745" y="5196"/>
                    <a:pt x="773" y="5208"/>
                    <a:pt x="819" y="5208"/>
                  </a:cubicBezTo>
                  <a:cubicBezTo>
                    <a:pt x="926" y="5208"/>
                    <a:pt x="1133" y="5139"/>
                    <a:pt x="1322" y="4676"/>
                  </a:cubicBezTo>
                  <a:cubicBezTo>
                    <a:pt x="1389" y="4481"/>
                    <a:pt x="1447" y="4299"/>
                    <a:pt x="1504" y="4117"/>
                  </a:cubicBezTo>
                  <a:cubicBezTo>
                    <a:pt x="1629" y="3709"/>
                    <a:pt x="1699" y="3358"/>
                    <a:pt x="1841" y="3088"/>
                  </a:cubicBezTo>
                  <a:cubicBezTo>
                    <a:pt x="2050" y="2711"/>
                    <a:pt x="2192" y="1672"/>
                    <a:pt x="2107" y="1305"/>
                  </a:cubicBezTo>
                  <a:lnTo>
                    <a:pt x="2037" y="941"/>
                  </a:lnTo>
                  <a:cubicBezTo>
                    <a:pt x="2037" y="941"/>
                    <a:pt x="1996" y="661"/>
                    <a:pt x="1855" y="435"/>
                  </a:cubicBezTo>
                  <a:cubicBezTo>
                    <a:pt x="1841" y="408"/>
                    <a:pt x="1811" y="364"/>
                    <a:pt x="1784" y="337"/>
                  </a:cubicBezTo>
                  <a:cubicBezTo>
                    <a:pt x="1602" y="98"/>
                    <a:pt x="1265" y="0"/>
                    <a:pt x="1265" y="0"/>
                  </a:cubicBezTo>
                  <a:close/>
                </a:path>
              </a:pathLst>
            </a:custGeom>
            <a:solidFill>
              <a:srgbClr val="D47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5"/>
            <p:cNvSpPr/>
            <p:nvPr/>
          </p:nvSpPr>
          <p:spPr>
            <a:xfrm>
              <a:off x="8261350" y="3831421"/>
              <a:ext cx="272686" cy="269786"/>
            </a:xfrm>
            <a:custGeom>
              <a:rect b="b" l="l" r="r" t="t"/>
              <a:pathLst>
                <a:path extrusionOk="0" h="1488" w="1504">
                  <a:moveTo>
                    <a:pt x="307" y="1"/>
                  </a:moveTo>
                  <a:cubicBezTo>
                    <a:pt x="290" y="1"/>
                    <a:pt x="271" y="1"/>
                    <a:pt x="253" y="1"/>
                  </a:cubicBezTo>
                  <a:cubicBezTo>
                    <a:pt x="209" y="143"/>
                    <a:pt x="169" y="281"/>
                    <a:pt x="125" y="436"/>
                  </a:cubicBezTo>
                  <a:cubicBezTo>
                    <a:pt x="0" y="800"/>
                    <a:pt x="745" y="1475"/>
                    <a:pt x="745" y="1475"/>
                  </a:cubicBezTo>
                  <a:cubicBezTo>
                    <a:pt x="745" y="1475"/>
                    <a:pt x="773" y="1487"/>
                    <a:pt x="819" y="1487"/>
                  </a:cubicBezTo>
                  <a:cubicBezTo>
                    <a:pt x="926" y="1487"/>
                    <a:pt x="1133" y="1418"/>
                    <a:pt x="1322" y="955"/>
                  </a:cubicBezTo>
                  <a:cubicBezTo>
                    <a:pt x="1389" y="760"/>
                    <a:pt x="1447" y="578"/>
                    <a:pt x="1504" y="396"/>
                  </a:cubicBezTo>
                  <a:cubicBezTo>
                    <a:pt x="1285" y="216"/>
                    <a:pt x="906" y="1"/>
                    <a:pt x="307"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5"/>
            <p:cNvSpPr/>
            <p:nvPr/>
          </p:nvSpPr>
          <p:spPr>
            <a:xfrm>
              <a:off x="8312116" y="3156776"/>
              <a:ext cx="285559" cy="288098"/>
            </a:xfrm>
            <a:custGeom>
              <a:rect b="b" l="l" r="r" t="t"/>
              <a:pathLst>
                <a:path extrusionOk="0" h="1589" w="1575">
                  <a:moveTo>
                    <a:pt x="985" y="0"/>
                  </a:moveTo>
                  <a:lnTo>
                    <a:pt x="155" y="644"/>
                  </a:lnTo>
                  <a:lnTo>
                    <a:pt x="14" y="1180"/>
                  </a:lnTo>
                  <a:cubicBezTo>
                    <a:pt x="14" y="1180"/>
                    <a:pt x="30" y="1318"/>
                    <a:pt x="0" y="1588"/>
                  </a:cubicBezTo>
                  <a:cubicBezTo>
                    <a:pt x="155" y="1571"/>
                    <a:pt x="324" y="1531"/>
                    <a:pt x="550" y="1420"/>
                  </a:cubicBezTo>
                  <a:cubicBezTo>
                    <a:pt x="1011" y="1207"/>
                    <a:pt x="1392" y="702"/>
                    <a:pt x="1575" y="435"/>
                  </a:cubicBezTo>
                  <a:cubicBezTo>
                    <a:pt x="1561" y="408"/>
                    <a:pt x="1531" y="364"/>
                    <a:pt x="1504" y="337"/>
                  </a:cubicBezTo>
                  <a:cubicBezTo>
                    <a:pt x="1322" y="98"/>
                    <a:pt x="985" y="0"/>
                    <a:pt x="985"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5"/>
            <p:cNvSpPr/>
            <p:nvPr/>
          </p:nvSpPr>
          <p:spPr>
            <a:xfrm>
              <a:off x="8164713" y="2662169"/>
              <a:ext cx="420089" cy="716527"/>
            </a:xfrm>
            <a:custGeom>
              <a:rect b="b" l="l" r="r" t="t"/>
              <a:pathLst>
                <a:path extrusionOk="0" h="3952" w="2317">
                  <a:moveTo>
                    <a:pt x="1403" y="1"/>
                  </a:moveTo>
                  <a:lnTo>
                    <a:pt x="41" y="200"/>
                  </a:lnTo>
                  <a:cubicBezTo>
                    <a:pt x="41" y="200"/>
                    <a:pt x="1" y="2236"/>
                    <a:pt x="139" y="2671"/>
                  </a:cubicBezTo>
                  <a:cubicBezTo>
                    <a:pt x="237" y="2937"/>
                    <a:pt x="365" y="3106"/>
                    <a:pt x="462" y="3234"/>
                  </a:cubicBezTo>
                  <a:cubicBezTo>
                    <a:pt x="520" y="3318"/>
                    <a:pt x="591" y="3372"/>
                    <a:pt x="618" y="3430"/>
                  </a:cubicBezTo>
                  <a:cubicBezTo>
                    <a:pt x="715" y="3585"/>
                    <a:pt x="827" y="3908"/>
                    <a:pt x="827" y="3908"/>
                  </a:cubicBezTo>
                  <a:cubicBezTo>
                    <a:pt x="827" y="3908"/>
                    <a:pt x="846" y="3952"/>
                    <a:pt x="963" y="3952"/>
                  </a:cubicBezTo>
                  <a:cubicBezTo>
                    <a:pt x="1021" y="3952"/>
                    <a:pt x="1104" y="3941"/>
                    <a:pt x="1221" y="3908"/>
                  </a:cubicBezTo>
                  <a:cubicBezTo>
                    <a:pt x="1585" y="3824"/>
                    <a:pt x="2317" y="3065"/>
                    <a:pt x="2317" y="3065"/>
                  </a:cubicBezTo>
                  <a:cubicBezTo>
                    <a:pt x="2290" y="2782"/>
                    <a:pt x="2108" y="2334"/>
                    <a:pt x="1966" y="2041"/>
                  </a:cubicBezTo>
                  <a:cubicBezTo>
                    <a:pt x="1811" y="1744"/>
                    <a:pt x="1713" y="1477"/>
                    <a:pt x="1642" y="1056"/>
                  </a:cubicBezTo>
                  <a:cubicBezTo>
                    <a:pt x="1615" y="874"/>
                    <a:pt x="1572" y="675"/>
                    <a:pt x="1531" y="493"/>
                  </a:cubicBezTo>
                  <a:cubicBezTo>
                    <a:pt x="1474" y="240"/>
                    <a:pt x="1417" y="31"/>
                    <a:pt x="140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5"/>
            <p:cNvSpPr/>
            <p:nvPr/>
          </p:nvSpPr>
          <p:spPr>
            <a:xfrm>
              <a:off x="8164713" y="2662169"/>
              <a:ext cx="277763" cy="586348"/>
            </a:xfrm>
            <a:custGeom>
              <a:rect b="b" l="l" r="r" t="t"/>
              <a:pathLst>
                <a:path extrusionOk="0" h="3234" w="1532">
                  <a:moveTo>
                    <a:pt x="1403" y="1"/>
                  </a:moveTo>
                  <a:lnTo>
                    <a:pt x="41" y="200"/>
                  </a:lnTo>
                  <a:cubicBezTo>
                    <a:pt x="41" y="200"/>
                    <a:pt x="1" y="2236"/>
                    <a:pt x="139" y="2671"/>
                  </a:cubicBezTo>
                  <a:cubicBezTo>
                    <a:pt x="237" y="2937"/>
                    <a:pt x="365" y="3106"/>
                    <a:pt x="462" y="3234"/>
                  </a:cubicBezTo>
                  <a:cubicBezTo>
                    <a:pt x="506" y="2910"/>
                    <a:pt x="644" y="2728"/>
                    <a:pt x="928" y="2152"/>
                  </a:cubicBezTo>
                  <a:cubicBezTo>
                    <a:pt x="1265" y="1464"/>
                    <a:pt x="1137" y="985"/>
                    <a:pt x="1137" y="985"/>
                  </a:cubicBezTo>
                  <a:cubicBezTo>
                    <a:pt x="1221" y="803"/>
                    <a:pt x="1390" y="621"/>
                    <a:pt x="1531" y="493"/>
                  </a:cubicBezTo>
                  <a:cubicBezTo>
                    <a:pt x="1474" y="240"/>
                    <a:pt x="1417" y="31"/>
                    <a:pt x="1403"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5"/>
            <p:cNvSpPr/>
            <p:nvPr/>
          </p:nvSpPr>
          <p:spPr>
            <a:xfrm>
              <a:off x="8071521" y="2155233"/>
              <a:ext cx="441846" cy="685705"/>
            </a:xfrm>
            <a:custGeom>
              <a:rect b="b" l="l" r="r" t="t"/>
              <a:pathLst>
                <a:path extrusionOk="0" h="3782" w="2437">
                  <a:moveTo>
                    <a:pt x="411" y="1"/>
                  </a:moveTo>
                  <a:cubicBezTo>
                    <a:pt x="157" y="1"/>
                    <a:pt x="0" y="59"/>
                    <a:pt x="22" y="59"/>
                  </a:cubicBezTo>
                  <a:cubicBezTo>
                    <a:pt x="724" y="100"/>
                    <a:pt x="1172" y="1479"/>
                    <a:pt x="1172" y="1479"/>
                  </a:cubicBezTo>
                  <a:lnTo>
                    <a:pt x="1243" y="2628"/>
                  </a:lnTo>
                  <a:lnTo>
                    <a:pt x="1314" y="3781"/>
                  </a:lnTo>
                  <a:cubicBezTo>
                    <a:pt x="1411" y="3586"/>
                    <a:pt x="1610" y="3431"/>
                    <a:pt x="1779" y="3303"/>
                  </a:cubicBezTo>
                  <a:cubicBezTo>
                    <a:pt x="1988" y="3151"/>
                    <a:pt x="2183" y="3067"/>
                    <a:pt x="2183" y="3067"/>
                  </a:cubicBezTo>
                  <a:cubicBezTo>
                    <a:pt x="2436" y="2207"/>
                    <a:pt x="2285" y="1465"/>
                    <a:pt x="1974" y="943"/>
                  </a:cubicBezTo>
                  <a:cubicBezTo>
                    <a:pt x="1748" y="551"/>
                    <a:pt x="1442" y="268"/>
                    <a:pt x="1158" y="157"/>
                  </a:cubicBezTo>
                  <a:cubicBezTo>
                    <a:pt x="1003" y="86"/>
                    <a:pt x="865" y="46"/>
                    <a:pt x="737" y="32"/>
                  </a:cubicBezTo>
                  <a:cubicBezTo>
                    <a:pt x="618" y="9"/>
                    <a:pt x="508" y="1"/>
                    <a:pt x="411"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5"/>
            <p:cNvSpPr/>
            <p:nvPr/>
          </p:nvSpPr>
          <p:spPr>
            <a:xfrm>
              <a:off x="8071521" y="2155233"/>
              <a:ext cx="441846" cy="685705"/>
            </a:xfrm>
            <a:custGeom>
              <a:rect b="b" l="l" r="r" t="t"/>
              <a:pathLst>
                <a:path extrusionOk="0" h="3782" w="2437">
                  <a:moveTo>
                    <a:pt x="411" y="1"/>
                  </a:moveTo>
                  <a:cubicBezTo>
                    <a:pt x="157" y="1"/>
                    <a:pt x="0" y="59"/>
                    <a:pt x="22" y="59"/>
                  </a:cubicBezTo>
                  <a:cubicBezTo>
                    <a:pt x="724" y="100"/>
                    <a:pt x="1172" y="1479"/>
                    <a:pt x="1172" y="1479"/>
                  </a:cubicBezTo>
                  <a:lnTo>
                    <a:pt x="1243" y="2628"/>
                  </a:lnTo>
                  <a:lnTo>
                    <a:pt x="1314" y="3781"/>
                  </a:lnTo>
                  <a:cubicBezTo>
                    <a:pt x="1411" y="3586"/>
                    <a:pt x="1610" y="3431"/>
                    <a:pt x="1779" y="3303"/>
                  </a:cubicBezTo>
                  <a:cubicBezTo>
                    <a:pt x="1988" y="3151"/>
                    <a:pt x="2183" y="3067"/>
                    <a:pt x="2183" y="3067"/>
                  </a:cubicBezTo>
                  <a:cubicBezTo>
                    <a:pt x="2436" y="2207"/>
                    <a:pt x="2285" y="1465"/>
                    <a:pt x="1974" y="943"/>
                  </a:cubicBezTo>
                  <a:cubicBezTo>
                    <a:pt x="1748" y="551"/>
                    <a:pt x="1442" y="268"/>
                    <a:pt x="1158" y="157"/>
                  </a:cubicBezTo>
                  <a:cubicBezTo>
                    <a:pt x="1003" y="86"/>
                    <a:pt x="865" y="46"/>
                    <a:pt x="737" y="32"/>
                  </a:cubicBezTo>
                  <a:cubicBezTo>
                    <a:pt x="618" y="9"/>
                    <a:pt x="508" y="1"/>
                    <a:pt x="411"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5"/>
            <p:cNvSpPr/>
            <p:nvPr/>
          </p:nvSpPr>
          <p:spPr>
            <a:xfrm>
              <a:off x="8071521" y="2155233"/>
              <a:ext cx="358082" cy="476657"/>
            </a:xfrm>
            <a:custGeom>
              <a:rect b="b" l="l" r="r" t="t"/>
              <a:pathLst>
                <a:path extrusionOk="0" h="2629" w="1975">
                  <a:moveTo>
                    <a:pt x="411" y="1"/>
                  </a:moveTo>
                  <a:cubicBezTo>
                    <a:pt x="157" y="1"/>
                    <a:pt x="0" y="59"/>
                    <a:pt x="22" y="59"/>
                  </a:cubicBezTo>
                  <a:cubicBezTo>
                    <a:pt x="724" y="100"/>
                    <a:pt x="1172" y="1479"/>
                    <a:pt x="1172" y="1479"/>
                  </a:cubicBezTo>
                  <a:lnTo>
                    <a:pt x="1243" y="2628"/>
                  </a:lnTo>
                  <a:cubicBezTo>
                    <a:pt x="1708" y="2446"/>
                    <a:pt x="1904" y="1465"/>
                    <a:pt x="1974" y="943"/>
                  </a:cubicBezTo>
                  <a:cubicBezTo>
                    <a:pt x="1748" y="551"/>
                    <a:pt x="1442" y="268"/>
                    <a:pt x="1158" y="157"/>
                  </a:cubicBezTo>
                  <a:cubicBezTo>
                    <a:pt x="1003" y="86"/>
                    <a:pt x="865" y="46"/>
                    <a:pt x="737" y="32"/>
                  </a:cubicBezTo>
                  <a:cubicBezTo>
                    <a:pt x="618" y="9"/>
                    <a:pt x="508" y="1"/>
                    <a:pt x="411"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5"/>
            <p:cNvSpPr/>
            <p:nvPr/>
          </p:nvSpPr>
          <p:spPr>
            <a:xfrm>
              <a:off x="8071521" y="2155233"/>
              <a:ext cx="325084" cy="685705"/>
            </a:xfrm>
            <a:custGeom>
              <a:rect b="b" l="l" r="r" t="t"/>
              <a:pathLst>
                <a:path extrusionOk="0" h="3782" w="1793">
                  <a:moveTo>
                    <a:pt x="411" y="1"/>
                  </a:moveTo>
                  <a:cubicBezTo>
                    <a:pt x="157" y="1"/>
                    <a:pt x="0" y="59"/>
                    <a:pt x="22" y="59"/>
                  </a:cubicBezTo>
                  <a:cubicBezTo>
                    <a:pt x="724" y="100"/>
                    <a:pt x="1172" y="1479"/>
                    <a:pt x="1172" y="1479"/>
                  </a:cubicBezTo>
                  <a:lnTo>
                    <a:pt x="1314" y="3781"/>
                  </a:lnTo>
                  <a:cubicBezTo>
                    <a:pt x="1411" y="3586"/>
                    <a:pt x="1610" y="3431"/>
                    <a:pt x="1779" y="3303"/>
                  </a:cubicBezTo>
                  <a:cubicBezTo>
                    <a:pt x="1792" y="2868"/>
                    <a:pt x="1792" y="2278"/>
                    <a:pt x="1678" y="1576"/>
                  </a:cubicBezTo>
                  <a:cubicBezTo>
                    <a:pt x="1539" y="663"/>
                    <a:pt x="1088" y="228"/>
                    <a:pt x="737" y="32"/>
                  </a:cubicBezTo>
                  <a:cubicBezTo>
                    <a:pt x="618" y="9"/>
                    <a:pt x="508" y="1"/>
                    <a:pt x="411"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5"/>
            <p:cNvSpPr/>
            <p:nvPr/>
          </p:nvSpPr>
          <p:spPr>
            <a:xfrm>
              <a:off x="7130535" y="3808395"/>
              <a:ext cx="1214760" cy="1335148"/>
            </a:xfrm>
            <a:custGeom>
              <a:rect b="b" l="l" r="r" t="t"/>
              <a:pathLst>
                <a:path extrusionOk="0" h="7364" w="6700">
                  <a:moveTo>
                    <a:pt x="900" y="0"/>
                  </a:moveTo>
                  <a:cubicBezTo>
                    <a:pt x="900" y="0"/>
                    <a:pt x="843" y="57"/>
                    <a:pt x="759" y="169"/>
                  </a:cubicBezTo>
                  <a:cubicBezTo>
                    <a:pt x="647" y="297"/>
                    <a:pt x="519" y="506"/>
                    <a:pt x="395" y="789"/>
                  </a:cubicBezTo>
                  <a:cubicBezTo>
                    <a:pt x="310" y="958"/>
                    <a:pt x="240" y="1140"/>
                    <a:pt x="182" y="1349"/>
                  </a:cubicBezTo>
                  <a:cubicBezTo>
                    <a:pt x="84" y="1757"/>
                    <a:pt x="0" y="2249"/>
                    <a:pt x="27" y="2839"/>
                  </a:cubicBezTo>
                  <a:cubicBezTo>
                    <a:pt x="27" y="2839"/>
                    <a:pt x="71" y="3513"/>
                    <a:pt x="196" y="4019"/>
                  </a:cubicBezTo>
                  <a:cubicBezTo>
                    <a:pt x="196" y="4019"/>
                    <a:pt x="84" y="5425"/>
                    <a:pt x="125" y="6055"/>
                  </a:cubicBezTo>
                  <a:cubicBezTo>
                    <a:pt x="155" y="6676"/>
                    <a:pt x="182" y="7363"/>
                    <a:pt x="182" y="7363"/>
                  </a:cubicBezTo>
                  <a:lnTo>
                    <a:pt x="6561" y="7363"/>
                  </a:lnTo>
                  <a:cubicBezTo>
                    <a:pt x="6561" y="7363"/>
                    <a:pt x="6699" y="6827"/>
                    <a:pt x="6561" y="5620"/>
                  </a:cubicBezTo>
                  <a:cubicBezTo>
                    <a:pt x="6477" y="4720"/>
                    <a:pt x="6362" y="3810"/>
                    <a:pt x="6295" y="3190"/>
                  </a:cubicBezTo>
                  <a:cubicBezTo>
                    <a:pt x="6264" y="2950"/>
                    <a:pt x="6237" y="2768"/>
                    <a:pt x="6210" y="2643"/>
                  </a:cubicBezTo>
                  <a:cubicBezTo>
                    <a:pt x="6153" y="2306"/>
                    <a:pt x="6153" y="1490"/>
                    <a:pt x="6153" y="1055"/>
                  </a:cubicBezTo>
                  <a:lnTo>
                    <a:pt x="6153" y="914"/>
                  </a:lnTo>
                  <a:lnTo>
                    <a:pt x="6153" y="745"/>
                  </a:lnTo>
                  <a:cubicBezTo>
                    <a:pt x="6153" y="745"/>
                    <a:pt x="5782" y="820"/>
                    <a:pt x="5115" y="820"/>
                  </a:cubicBezTo>
                  <a:cubicBezTo>
                    <a:pt x="4343" y="820"/>
                    <a:pt x="3174" y="719"/>
                    <a:pt x="1726" y="283"/>
                  </a:cubicBezTo>
                  <a:cubicBezTo>
                    <a:pt x="1672" y="270"/>
                    <a:pt x="1615" y="240"/>
                    <a:pt x="1558" y="226"/>
                  </a:cubicBezTo>
                  <a:cubicBezTo>
                    <a:pt x="1406" y="186"/>
                    <a:pt x="1264" y="128"/>
                    <a:pt x="1109" y="71"/>
                  </a:cubicBezTo>
                  <a:cubicBezTo>
                    <a:pt x="1052" y="57"/>
                    <a:pt x="998" y="44"/>
                    <a:pt x="941" y="17"/>
                  </a:cubicBezTo>
                  <a:cubicBezTo>
                    <a:pt x="927" y="17"/>
                    <a:pt x="914" y="0"/>
                    <a:pt x="90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5"/>
            <p:cNvSpPr/>
            <p:nvPr/>
          </p:nvSpPr>
          <p:spPr>
            <a:xfrm>
              <a:off x="8095635" y="3973929"/>
              <a:ext cx="176231" cy="413381"/>
            </a:xfrm>
            <a:custGeom>
              <a:rect b="b" l="l" r="r" t="t"/>
              <a:pathLst>
                <a:path extrusionOk="0" h="2280" w="972">
                  <a:moveTo>
                    <a:pt x="830" y="1"/>
                  </a:moveTo>
                  <a:cubicBezTo>
                    <a:pt x="803" y="14"/>
                    <a:pt x="759" y="14"/>
                    <a:pt x="732" y="31"/>
                  </a:cubicBezTo>
                  <a:cubicBezTo>
                    <a:pt x="634" y="85"/>
                    <a:pt x="533" y="156"/>
                    <a:pt x="435" y="213"/>
                  </a:cubicBezTo>
                  <a:cubicBezTo>
                    <a:pt x="338" y="267"/>
                    <a:pt x="280" y="395"/>
                    <a:pt x="213" y="493"/>
                  </a:cubicBezTo>
                  <a:cubicBezTo>
                    <a:pt x="142" y="591"/>
                    <a:pt x="71" y="705"/>
                    <a:pt x="44" y="830"/>
                  </a:cubicBezTo>
                  <a:cubicBezTo>
                    <a:pt x="14" y="958"/>
                    <a:pt x="44" y="1097"/>
                    <a:pt x="142" y="1181"/>
                  </a:cubicBezTo>
                  <a:cubicBezTo>
                    <a:pt x="71" y="1252"/>
                    <a:pt x="14" y="1349"/>
                    <a:pt x="1" y="1464"/>
                  </a:cubicBezTo>
                  <a:cubicBezTo>
                    <a:pt x="1" y="1491"/>
                    <a:pt x="1" y="1531"/>
                    <a:pt x="14" y="1562"/>
                  </a:cubicBezTo>
                  <a:cubicBezTo>
                    <a:pt x="28" y="1589"/>
                    <a:pt x="58" y="1602"/>
                    <a:pt x="85" y="1616"/>
                  </a:cubicBezTo>
                  <a:cubicBezTo>
                    <a:pt x="142" y="1660"/>
                    <a:pt x="196" y="1687"/>
                    <a:pt x="253" y="1730"/>
                  </a:cubicBezTo>
                  <a:cubicBezTo>
                    <a:pt x="196" y="1801"/>
                    <a:pt x="196" y="1912"/>
                    <a:pt x="240" y="1997"/>
                  </a:cubicBezTo>
                  <a:cubicBezTo>
                    <a:pt x="276" y="2071"/>
                    <a:pt x="359" y="2124"/>
                    <a:pt x="445" y="2124"/>
                  </a:cubicBezTo>
                  <a:cubicBezTo>
                    <a:pt x="456" y="2124"/>
                    <a:pt x="468" y="2123"/>
                    <a:pt x="479" y="2121"/>
                  </a:cubicBezTo>
                  <a:cubicBezTo>
                    <a:pt x="498" y="2121"/>
                    <a:pt x="518" y="2118"/>
                    <a:pt x="538" y="2118"/>
                  </a:cubicBezTo>
                  <a:cubicBezTo>
                    <a:pt x="560" y="2118"/>
                    <a:pt x="583" y="2122"/>
                    <a:pt x="604" y="2138"/>
                  </a:cubicBezTo>
                  <a:cubicBezTo>
                    <a:pt x="634" y="2138"/>
                    <a:pt x="648" y="2165"/>
                    <a:pt x="661" y="2179"/>
                  </a:cubicBezTo>
                  <a:cubicBezTo>
                    <a:pt x="735" y="2240"/>
                    <a:pt x="829" y="2279"/>
                    <a:pt x="928" y="2279"/>
                  </a:cubicBezTo>
                  <a:cubicBezTo>
                    <a:pt x="942" y="2279"/>
                    <a:pt x="957" y="2278"/>
                    <a:pt x="972" y="2277"/>
                  </a:cubicBezTo>
                  <a:cubicBezTo>
                    <a:pt x="928" y="2037"/>
                    <a:pt x="914" y="1855"/>
                    <a:pt x="887" y="1730"/>
                  </a:cubicBezTo>
                  <a:cubicBezTo>
                    <a:pt x="830" y="1393"/>
                    <a:pt x="830" y="577"/>
                    <a:pt x="830" y="142"/>
                  </a:cubicBezTo>
                  <a:lnTo>
                    <a:pt x="830" y="1"/>
                  </a:ln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5"/>
            <p:cNvSpPr/>
            <p:nvPr/>
          </p:nvSpPr>
          <p:spPr>
            <a:xfrm>
              <a:off x="7176225" y="3811477"/>
              <a:ext cx="267429" cy="1332066"/>
            </a:xfrm>
            <a:custGeom>
              <a:rect b="b" l="l" r="r" t="t"/>
              <a:pathLst>
                <a:path extrusionOk="0" h="7347" w="1475">
                  <a:moveTo>
                    <a:pt x="689" y="0"/>
                  </a:moveTo>
                  <a:cubicBezTo>
                    <a:pt x="493" y="573"/>
                    <a:pt x="143" y="1669"/>
                    <a:pt x="72" y="2640"/>
                  </a:cubicBezTo>
                  <a:cubicBezTo>
                    <a:pt x="1" y="3722"/>
                    <a:pt x="41" y="6291"/>
                    <a:pt x="72" y="7346"/>
                  </a:cubicBezTo>
                  <a:lnTo>
                    <a:pt x="871" y="7346"/>
                  </a:lnTo>
                  <a:cubicBezTo>
                    <a:pt x="857" y="6490"/>
                    <a:pt x="830" y="4352"/>
                    <a:pt x="884" y="2933"/>
                  </a:cubicBezTo>
                  <a:cubicBezTo>
                    <a:pt x="928" y="1726"/>
                    <a:pt x="1265" y="742"/>
                    <a:pt x="1461" y="280"/>
                  </a:cubicBezTo>
                  <a:lnTo>
                    <a:pt x="1474" y="266"/>
                  </a:lnTo>
                  <a:cubicBezTo>
                    <a:pt x="1420" y="253"/>
                    <a:pt x="1363" y="223"/>
                    <a:pt x="1306" y="209"/>
                  </a:cubicBezTo>
                  <a:cubicBezTo>
                    <a:pt x="1154" y="169"/>
                    <a:pt x="1012" y="111"/>
                    <a:pt x="857" y="54"/>
                  </a:cubicBezTo>
                  <a:cubicBezTo>
                    <a:pt x="800" y="40"/>
                    <a:pt x="746" y="27"/>
                    <a:pt x="689" y="0"/>
                  </a:cubicBezTo>
                  <a:close/>
                </a:path>
              </a:pathLst>
            </a:custGeom>
            <a:solidFill>
              <a:srgbClr val="0B5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5"/>
            <p:cNvSpPr/>
            <p:nvPr/>
          </p:nvSpPr>
          <p:spPr>
            <a:xfrm>
              <a:off x="7206866" y="3821087"/>
              <a:ext cx="206147" cy="1322457"/>
            </a:xfrm>
            <a:custGeom>
              <a:rect b="b" l="l" r="r" t="t"/>
              <a:pathLst>
                <a:path extrusionOk="0" h="7294" w="1137">
                  <a:moveTo>
                    <a:pt x="675" y="1"/>
                  </a:moveTo>
                  <a:cubicBezTo>
                    <a:pt x="493" y="537"/>
                    <a:pt x="142" y="1646"/>
                    <a:pt x="71" y="2600"/>
                  </a:cubicBezTo>
                  <a:cubicBezTo>
                    <a:pt x="1" y="3683"/>
                    <a:pt x="41" y="6336"/>
                    <a:pt x="71" y="7293"/>
                  </a:cubicBezTo>
                  <a:lnTo>
                    <a:pt x="533" y="7293"/>
                  </a:lnTo>
                  <a:cubicBezTo>
                    <a:pt x="520" y="6450"/>
                    <a:pt x="493" y="4299"/>
                    <a:pt x="547" y="2880"/>
                  </a:cubicBezTo>
                  <a:cubicBezTo>
                    <a:pt x="591" y="1646"/>
                    <a:pt x="928" y="648"/>
                    <a:pt x="1137" y="156"/>
                  </a:cubicBezTo>
                  <a:cubicBezTo>
                    <a:pt x="985" y="116"/>
                    <a:pt x="843" y="58"/>
                    <a:pt x="675"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5"/>
            <p:cNvSpPr/>
            <p:nvPr/>
          </p:nvSpPr>
          <p:spPr>
            <a:xfrm>
              <a:off x="7163533" y="3838855"/>
              <a:ext cx="797209" cy="324540"/>
            </a:xfrm>
            <a:custGeom>
              <a:rect b="b" l="l" r="r" t="t"/>
              <a:pathLst>
                <a:path extrusionOk="0" h="1790" w="4397">
                  <a:moveTo>
                    <a:pt x="577" y="1"/>
                  </a:moveTo>
                  <a:cubicBezTo>
                    <a:pt x="465" y="129"/>
                    <a:pt x="337" y="338"/>
                    <a:pt x="213" y="621"/>
                  </a:cubicBezTo>
                  <a:cubicBezTo>
                    <a:pt x="128" y="790"/>
                    <a:pt x="58" y="972"/>
                    <a:pt x="0" y="1181"/>
                  </a:cubicBezTo>
                  <a:cubicBezTo>
                    <a:pt x="465" y="1450"/>
                    <a:pt x="954" y="1686"/>
                    <a:pt x="1477" y="1686"/>
                  </a:cubicBezTo>
                  <a:cubicBezTo>
                    <a:pt x="1615" y="1686"/>
                    <a:pt x="1757" y="1673"/>
                    <a:pt x="1898" y="1659"/>
                  </a:cubicBezTo>
                  <a:cubicBezTo>
                    <a:pt x="2069" y="1638"/>
                    <a:pt x="2244" y="1619"/>
                    <a:pt x="2418" y="1619"/>
                  </a:cubicBezTo>
                  <a:cubicBezTo>
                    <a:pt x="2570" y="1619"/>
                    <a:pt x="2721" y="1634"/>
                    <a:pt x="2866" y="1673"/>
                  </a:cubicBezTo>
                  <a:cubicBezTo>
                    <a:pt x="3021" y="1703"/>
                    <a:pt x="3146" y="1771"/>
                    <a:pt x="3301" y="1788"/>
                  </a:cubicBezTo>
                  <a:cubicBezTo>
                    <a:pt x="3318" y="1789"/>
                    <a:pt x="3336" y="1790"/>
                    <a:pt x="3353" y="1790"/>
                  </a:cubicBezTo>
                  <a:cubicBezTo>
                    <a:pt x="3490" y="1790"/>
                    <a:pt x="3621" y="1742"/>
                    <a:pt x="3695" y="1619"/>
                  </a:cubicBezTo>
                  <a:cubicBezTo>
                    <a:pt x="3723" y="1622"/>
                    <a:pt x="3751" y="1624"/>
                    <a:pt x="3780" y="1624"/>
                  </a:cubicBezTo>
                  <a:cubicBezTo>
                    <a:pt x="3869" y="1624"/>
                    <a:pt x="3962" y="1608"/>
                    <a:pt x="4046" y="1575"/>
                  </a:cubicBezTo>
                  <a:cubicBezTo>
                    <a:pt x="4157" y="1518"/>
                    <a:pt x="4258" y="1407"/>
                    <a:pt x="4272" y="1295"/>
                  </a:cubicBezTo>
                  <a:cubicBezTo>
                    <a:pt x="4272" y="1252"/>
                    <a:pt x="4272" y="1198"/>
                    <a:pt x="4285" y="1154"/>
                  </a:cubicBezTo>
                  <a:cubicBezTo>
                    <a:pt x="4299" y="1127"/>
                    <a:pt x="4326" y="1096"/>
                    <a:pt x="4343" y="1056"/>
                  </a:cubicBezTo>
                  <a:cubicBezTo>
                    <a:pt x="4396" y="972"/>
                    <a:pt x="4396" y="874"/>
                    <a:pt x="4326" y="790"/>
                  </a:cubicBezTo>
                  <a:cubicBezTo>
                    <a:pt x="4283" y="747"/>
                    <a:pt x="4248" y="731"/>
                    <a:pt x="4215" y="731"/>
                  </a:cubicBezTo>
                  <a:cubicBezTo>
                    <a:pt x="4172" y="731"/>
                    <a:pt x="4130" y="757"/>
                    <a:pt x="4073" y="790"/>
                  </a:cubicBezTo>
                  <a:cubicBezTo>
                    <a:pt x="3850" y="914"/>
                    <a:pt x="3611" y="1012"/>
                    <a:pt x="3358" y="1042"/>
                  </a:cubicBezTo>
                  <a:cubicBezTo>
                    <a:pt x="3291" y="1052"/>
                    <a:pt x="3223" y="1056"/>
                    <a:pt x="3155" y="1056"/>
                  </a:cubicBezTo>
                  <a:cubicBezTo>
                    <a:pt x="2923" y="1056"/>
                    <a:pt x="2690" y="1006"/>
                    <a:pt x="2471" y="928"/>
                  </a:cubicBezTo>
                  <a:cubicBezTo>
                    <a:pt x="2192" y="844"/>
                    <a:pt x="1925" y="705"/>
                    <a:pt x="1659" y="564"/>
                  </a:cubicBezTo>
                  <a:cubicBezTo>
                    <a:pt x="1291" y="382"/>
                    <a:pt x="927" y="186"/>
                    <a:pt x="577"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5"/>
            <p:cNvSpPr/>
            <p:nvPr/>
          </p:nvSpPr>
          <p:spPr>
            <a:xfrm>
              <a:off x="7201971" y="3808395"/>
              <a:ext cx="1044150" cy="271417"/>
            </a:xfrm>
            <a:custGeom>
              <a:rect b="b" l="l" r="r" t="t"/>
              <a:pathLst>
                <a:path extrusionOk="0" h="1497" w="5759">
                  <a:moveTo>
                    <a:pt x="506" y="0"/>
                  </a:moveTo>
                  <a:cubicBezTo>
                    <a:pt x="506" y="0"/>
                    <a:pt x="237" y="253"/>
                    <a:pt x="1" y="789"/>
                  </a:cubicBezTo>
                  <a:cubicBezTo>
                    <a:pt x="435" y="998"/>
                    <a:pt x="1012" y="1197"/>
                    <a:pt x="1771" y="1335"/>
                  </a:cubicBezTo>
                  <a:cubicBezTo>
                    <a:pt x="2390" y="1451"/>
                    <a:pt x="2941" y="1497"/>
                    <a:pt x="3424" y="1497"/>
                  </a:cubicBezTo>
                  <a:cubicBezTo>
                    <a:pt x="4587" y="1497"/>
                    <a:pt x="5361" y="1234"/>
                    <a:pt x="5759" y="1055"/>
                  </a:cubicBezTo>
                  <a:lnTo>
                    <a:pt x="5759" y="745"/>
                  </a:lnTo>
                  <a:cubicBezTo>
                    <a:pt x="5759" y="745"/>
                    <a:pt x="5393" y="819"/>
                    <a:pt x="4734" y="819"/>
                  </a:cubicBezTo>
                  <a:cubicBezTo>
                    <a:pt x="3822" y="819"/>
                    <a:pt x="2348" y="677"/>
                    <a:pt x="506"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5"/>
            <p:cNvSpPr/>
            <p:nvPr/>
          </p:nvSpPr>
          <p:spPr>
            <a:xfrm>
              <a:off x="6898824" y="2058959"/>
              <a:ext cx="1449372" cy="1946336"/>
            </a:xfrm>
            <a:custGeom>
              <a:rect b="b" l="l" r="r" t="t"/>
              <a:pathLst>
                <a:path extrusionOk="0" h="10735" w="7994">
                  <a:moveTo>
                    <a:pt x="2583" y="0"/>
                  </a:moveTo>
                  <a:cubicBezTo>
                    <a:pt x="2542" y="0"/>
                    <a:pt x="2485" y="14"/>
                    <a:pt x="2431" y="14"/>
                  </a:cubicBezTo>
                  <a:cubicBezTo>
                    <a:pt x="1740" y="125"/>
                    <a:pt x="223" y="661"/>
                    <a:pt x="98" y="1123"/>
                  </a:cubicBezTo>
                  <a:cubicBezTo>
                    <a:pt x="0" y="1490"/>
                    <a:pt x="71" y="2822"/>
                    <a:pt x="240" y="4117"/>
                  </a:cubicBezTo>
                  <a:cubicBezTo>
                    <a:pt x="267" y="4299"/>
                    <a:pt x="280" y="4467"/>
                    <a:pt x="307" y="4636"/>
                  </a:cubicBezTo>
                  <a:cubicBezTo>
                    <a:pt x="351" y="4929"/>
                    <a:pt x="408" y="5212"/>
                    <a:pt x="462" y="5479"/>
                  </a:cubicBezTo>
                  <a:cubicBezTo>
                    <a:pt x="560" y="5958"/>
                    <a:pt x="715" y="6335"/>
                    <a:pt x="884" y="6632"/>
                  </a:cubicBezTo>
                  <a:cubicBezTo>
                    <a:pt x="1265" y="7276"/>
                    <a:pt x="1727" y="7559"/>
                    <a:pt x="1841" y="7741"/>
                  </a:cubicBezTo>
                  <a:cubicBezTo>
                    <a:pt x="2010" y="7994"/>
                    <a:pt x="2401" y="8877"/>
                    <a:pt x="2330" y="9076"/>
                  </a:cubicBezTo>
                  <a:cubicBezTo>
                    <a:pt x="2246" y="9272"/>
                    <a:pt x="2134" y="9889"/>
                    <a:pt x="2134" y="9889"/>
                  </a:cubicBezTo>
                  <a:cubicBezTo>
                    <a:pt x="3662" y="10573"/>
                    <a:pt x="5041" y="10734"/>
                    <a:pt x="5996" y="10734"/>
                  </a:cubicBezTo>
                  <a:cubicBezTo>
                    <a:pt x="6824" y="10734"/>
                    <a:pt x="7334" y="10613"/>
                    <a:pt x="7347" y="10607"/>
                  </a:cubicBezTo>
                  <a:cubicBezTo>
                    <a:pt x="7360" y="10593"/>
                    <a:pt x="7471" y="10003"/>
                    <a:pt x="7303" y="9187"/>
                  </a:cubicBezTo>
                  <a:cubicBezTo>
                    <a:pt x="7219" y="8779"/>
                    <a:pt x="7219" y="8317"/>
                    <a:pt x="7249" y="7839"/>
                  </a:cubicBezTo>
                  <a:cubicBezTo>
                    <a:pt x="7276" y="7360"/>
                    <a:pt x="7333" y="6868"/>
                    <a:pt x="7360" y="6419"/>
                  </a:cubicBezTo>
                  <a:cubicBezTo>
                    <a:pt x="7417" y="5829"/>
                    <a:pt x="7640" y="5536"/>
                    <a:pt x="7795" y="5169"/>
                  </a:cubicBezTo>
                  <a:cubicBezTo>
                    <a:pt x="7866" y="4973"/>
                    <a:pt x="7923" y="4747"/>
                    <a:pt x="7910" y="4454"/>
                  </a:cubicBezTo>
                  <a:cubicBezTo>
                    <a:pt x="7893" y="4171"/>
                    <a:pt x="7893" y="3962"/>
                    <a:pt x="7910" y="3780"/>
                  </a:cubicBezTo>
                  <a:cubicBezTo>
                    <a:pt x="7923" y="3598"/>
                    <a:pt x="7937" y="3456"/>
                    <a:pt x="7950" y="3287"/>
                  </a:cubicBezTo>
                  <a:cubicBezTo>
                    <a:pt x="7950" y="3230"/>
                    <a:pt x="7950" y="3190"/>
                    <a:pt x="7964" y="3132"/>
                  </a:cubicBezTo>
                  <a:cubicBezTo>
                    <a:pt x="7964" y="3092"/>
                    <a:pt x="7964" y="3035"/>
                    <a:pt x="7977" y="2964"/>
                  </a:cubicBezTo>
                  <a:lnTo>
                    <a:pt x="7977" y="2670"/>
                  </a:lnTo>
                  <a:cubicBezTo>
                    <a:pt x="7994" y="1895"/>
                    <a:pt x="7852" y="1136"/>
                    <a:pt x="7165" y="688"/>
                  </a:cubicBezTo>
                  <a:cubicBezTo>
                    <a:pt x="6898" y="506"/>
                    <a:pt x="6490" y="395"/>
                    <a:pt x="6109" y="324"/>
                  </a:cubicBezTo>
                  <a:cubicBezTo>
                    <a:pt x="6069" y="310"/>
                    <a:pt x="6012" y="310"/>
                    <a:pt x="5954" y="294"/>
                  </a:cubicBezTo>
                  <a:lnTo>
                    <a:pt x="5914" y="294"/>
                  </a:lnTo>
                  <a:cubicBezTo>
                    <a:pt x="5449" y="226"/>
                    <a:pt x="5071" y="209"/>
                    <a:pt x="5071" y="209"/>
                  </a:cubicBezTo>
                  <a:cubicBezTo>
                    <a:pt x="5071" y="209"/>
                    <a:pt x="3412" y="0"/>
                    <a:pt x="2724" y="0"/>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5"/>
            <p:cNvSpPr/>
            <p:nvPr/>
          </p:nvSpPr>
          <p:spPr>
            <a:xfrm>
              <a:off x="7662854" y="2807759"/>
              <a:ext cx="300245" cy="679903"/>
            </a:xfrm>
            <a:custGeom>
              <a:rect b="b" l="l" r="r" t="t"/>
              <a:pathLst>
                <a:path extrusionOk="0" h="3750" w="1656">
                  <a:moveTo>
                    <a:pt x="813" y="1881"/>
                  </a:moveTo>
                  <a:cubicBezTo>
                    <a:pt x="884" y="1881"/>
                    <a:pt x="928" y="1895"/>
                    <a:pt x="968" y="1925"/>
                  </a:cubicBezTo>
                  <a:cubicBezTo>
                    <a:pt x="1053" y="1996"/>
                    <a:pt x="1083" y="2094"/>
                    <a:pt x="1083" y="2192"/>
                  </a:cubicBezTo>
                  <a:lnTo>
                    <a:pt x="1083" y="2866"/>
                  </a:lnTo>
                  <a:cubicBezTo>
                    <a:pt x="1083" y="2964"/>
                    <a:pt x="1066" y="3034"/>
                    <a:pt x="1012" y="3092"/>
                  </a:cubicBezTo>
                  <a:cubicBezTo>
                    <a:pt x="968" y="3159"/>
                    <a:pt x="897" y="3190"/>
                    <a:pt x="813" y="3190"/>
                  </a:cubicBezTo>
                  <a:cubicBezTo>
                    <a:pt x="715" y="3190"/>
                    <a:pt x="645" y="3159"/>
                    <a:pt x="604" y="3092"/>
                  </a:cubicBezTo>
                  <a:cubicBezTo>
                    <a:pt x="560" y="3034"/>
                    <a:pt x="533" y="2964"/>
                    <a:pt x="533" y="2866"/>
                  </a:cubicBezTo>
                  <a:lnTo>
                    <a:pt x="533" y="2205"/>
                  </a:lnTo>
                  <a:cubicBezTo>
                    <a:pt x="533" y="2121"/>
                    <a:pt x="560" y="2050"/>
                    <a:pt x="591" y="1996"/>
                  </a:cubicBezTo>
                  <a:cubicBezTo>
                    <a:pt x="645" y="1925"/>
                    <a:pt x="715" y="1881"/>
                    <a:pt x="813" y="1881"/>
                  </a:cubicBezTo>
                  <a:close/>
                  <a:moveTo>
                    <a:pt x="830" y="0"/>
                  </a:moveTo>
                  <a:cubicBezTo>
                    <a:pt x="702" y="0"/>
                    <a:pt x="591" y="27"/>
                    <a:pt x="493" y="71"/>
                  </a:cubicBezTo>
                  <a:cubicBezTo>
                    <a:pt x="338" y="142"/>
                    <a:pt x="210" y="253"/>
                    <a:pt x="125" y="395"/>
                  </a:cubicBezTo>
                  <a:cubicBezTo>
                    <a:pt x="41" y="533"/>
                    <a:pt x="1" y="701"/>
                    <a:pt x="1" y="884"/>
                  </a:cubicBezTo>
                  <a:lnTo>
                    <a:pt x="1" y="2879"/>
                  </a:lnTo>
                  <a:cubicBezTo>
                    <a:pt x="1" y="3119"/>
                    <a:pt x="71" y="3328"/>
                    <a:pt x="223" y="3496"/>
                  </a:cubicBezTo>
                  <a:cubicBezTo>
                    <a:pt x="378" y="3665"/>
                    <a:pt x="591" y="3749"/>
                    <a:pt x="830" y="3749"/>
                  </a:cubicBezTo>
                  <a:cubicBezTo>
                    <a:pt x="1053" y="3749"/>
                    <a:pt x="1251" y="3682"/>
                    <a:pt x="1403" y="3527"/>
                  </a:cubicBezTo>
                  <a:cubicBezTo>
                    <a:pt x="1558" y="3358"/>
                    <a:pt x="1642" y="3159"/>
                    <a:pt x="1656" y="2937"/>
                  </a:cubicBezTo>
                  <a:lnTo>
                    <a:pt x="1656" y="2303"/>
                  </a:lnTo>
                  <a:cubicBezTo>
                    <a:pt x="1656" y="2037"/>
                    <a:pt x="1616" y="1828"/>
                    <a:pt x="1504" y="1686"/>
                  </a:cubicBezTo>
                  <a:cubicBezTo>
                    <a:pt x="1376" y="1517"/>
                    <a:pt x="1194" y="1433"/>
                    <a:pt x="955" y="1433"/>
                  </a:cubicBezTo>
                  <a:cubicBezTo>
                    <a:pt x="800" y="1433"/>
                    <a:pt x="661" y="1490"/>
                    <a:pt x="533" y="1602"/>
                  </a:cubicBezTo>
                  <a:lnTo>
                    <a:pt x="533" y="870"/>
                  </a:lnTo>
                  <a:cubicBezTo>
                    <a:pt x="533" y="772"/>
                    <a:pt x="560" y="701"/>
                    <a:pt x="604" y="648"/>
                  </a:cubicBezTo>
                  <a:cubicBezTo>
                    <a:pt x="661" y="577"/>
                    <a:pt x="715" y="546"/>
                    <a:pt x="813" y="546"/>
                  </a:cubicBezTo>
                  <a:cubicBezTo>
                    <a:pt x="897" y="546"/>
                    <a:pt x="968" y="577"/>
                    <a:pt x="1012" y="648"/>
                  </a:cubicBezTo>
                  <a:cubicBezTo>
                    <a:pt x="1066" y="701"/>
                    <a:pt x="1083" y="772"/>
                    <a:pt x="1083" y="870"/>
                  </a:cubicBezTo>
                  <a:lnTo>
                    <a:pt x="1083" y="954"/>
                  </a:lnTo>
                  <a:lnTo>
                    <a:pt x="1656" y="954"/>
                  </a:lnTo>
                  <a:lnTo>
                    <a:pt x="1656" y="884"/>
                  </a:lnTo>
                  <a:cubicBezTo>
                    <a:pt x="1656" y="631"/>
                    <a:pt x="1589" y="435"/>
                    <a:pt x="1433" y="267"/>
                  </a:cubicBezTo>
                  <a:cubicBezTo>
                    <a:pt x="1278" y="85"/>
                    <a:pt x="1066" y="0"/>
                    <a:pt x="830" y="0"/>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5"/>
            <p:cNvSpPr/>
            <p:nvPr/>
          </p:nvSpPr>
          <p:spPr>
            <a:xfrm>
              <a:off x="8008789" y="2807759"/>
              <a:ext cx="303509" cy="679903"/>
            </a:xfrm>
            <a:custGeom>
              <a:rect b="b" l="l" r="r" t="t"/>
              <a:pathLst>
                <a:path extrusionOk="0" h="3750" w="1674">
                  <a:moveTo>
                    <a:pt x="844" y="563"/>
                  </a:moveTo>
                  <a:cubicBezTo>
                    <a:pt x="945" y="563"/>
                    <a:pt x="999" y="590"/>
                    <a:pt x="1056" y="661"/>
                  </a:cubicBezTo>
                  <a:cubicBezTo>
                    <a:pt x="1097" y="715"/>
                    <a:pt x="1127" y="799"/>
                    <a:pt x="1127" y="884"/>
                  </a:cubicBezTo>
                  <a:lnTo>
                    <a:pt x="1127" y="1558"/>
                  </a:lnTo>
                  <a:cubicBezTo>
                    <a:pt x="1127" y="1575"/>
                    <a:pt x="1127" y="1615"/>
                    <a:pt x="1113" y="1659"/>
                  </a:cubicBezTo>
                  <a:cubicBezTo>
                    <a:pt x="1070" y="1811"/>
                    <a:pt x="985" y="1881"/>
                    <a:pt x="844" y="1881"/>
                  </a:cubicBezTo>
                  <a:cubicBezTo>
                    <a:pt x="776" y="1881"/>
                    <a:pt x="732" y="1868"/>
                    <a:pt x="692" y="1828"/>
                  </a:cubicBezTo>
                  <a:cubicBezTo>
                    <a:pt x="608" y="1757"/>
                    <a:pt x="577" y="1672"/>
                    <a:pt x="577" y="1558"/>
                  </a:cubicBezTo>
                  <a:lnTo>
                    <a:pt x="577" y="884"/>
                  </a:lnTo>
                  <a:cubicBezTo>
                    <a:pt x="577" y="799"/>
                    <a:pt x="591" y="715"/>
                    <a:pt x="648" y="661"/>
                  </a:cubicBezTo>
                  <a:cubicBezTo>
                    <a:pt x="692" y="590"/>
                    <a:pt x="759" y="563"/>
                    <a:pt x="844" y="563"/>
                  </a:cubicBezTo>
                  <a:close/>
                  <a:moveTo>
                    <a:pt x="830" y="0"/>
                  </a:moveTo>
                  <a:cubicBezTo>
                    <a:pt x="719" y="0"/>
                    <a:pt x="608" y="14"/>
                    <a:pt x="507" y="71"/>
                  </a:cubicBezTo>
                  <a:cubicBezTo>
                    <a:pt x="355" y="125"/>
                    <a:pt x="240" y="226"/>
                    <a:pt x="142" y="364"/>
                  </a:cubicBezTo>
                  <a:cubicBezTo>
                    <a:pt x="58" y="506"/>
                    <a:pt x="18" y="661"/>
                    <a:pt x="1" y="830"/>
                  </a:cubicBezTo>
                  <a:lnTo>
                    <a:pt x="1" y="1460"/>
                  </a:lnTo>
                  <a:cubicBezTo>
                    <a:pt x="1" y="1713"/>
                    <a:pt x="58" y="1925"/>
                    <a:pt x="156" y="2080"/>
                  </a:cubicBezTo>
                  <a:cubicBezTo>
                    <a:pt x="284" y="2249"/>
                    <a:pt x="466" y="2333"/>
                    <a:pt x="705" y="2333"/>
                  </a:cubicBezTo>
                  <a:cubicBezTo>
                    <a:pt x="861" y="2333"/>
                    <a:pt x="999" y="2276"/>
                    <a:pt x="1127" y="2165"/>
                  </a:cubicBezTo>
                  <a:lnTo>
                    <a:pt x="1127" y="2893"/>
                  </a:lnTo>
                  <a:cubicBezTo>
                    <a:pt x="1127" y="2977"/>
                    <a:pt x="1097" y="3061"/>
                    <a:pt x="1056" y="3119"/>
                  </a:cubicBezTo>
                  <a:cubicBezTo>
                    <a:pt x="999" y="3176"/>
                    <a:pt x="945" y="3203"/>
                    <a:pt x="844" y="3203"/>
                  </a:cubicBezTo>
                  <a:cubicBezTo>
                    <a:pt x="759" y="3203"/>
                    <a:pt x="692" y="3176"/>
                    <a:pt x="648" y="3119"/>
                  </a:cubicBezTo>
                  <a:cubicBezTo>
                    <a:pt x="591" y="3061"/>
                    <a:pt x="577" y="2977"/>
                    <a:pt x="577" y="2893"/>
                  </a:cubicBezTo>
                  <a:lnTo>
                    <a:pt x="577" y="2795"/>
                  </a:lnTo>
                  <a:lnTo>
                    <a:pt x="1" y="2795"/>
                  </a:lnTo>
                  <a:lnTo>
                    <a:pt x="1" y="2879"/>
                  </a:lnTo>
                  <a:cubicBezTo>
                    <a:pt x="1" y="3119"/>
                    <a:pt x="72" y="3328"/>
                    <a:pt x="227" y="3496"/>
                  </a:cubicBezTo>
                  <a:cubicBezTo>
                    <a:pt x="395" y="3665"/>
                    <a:pt x="591" y="3749"/>
                    <a:pt x="830" y="3749"/>
                  </a:cubicBezTo>
                  <a:cubicBezTo>
                    <a:pt x="945" y="3749"/>
                    <a:pt x="1029" y="3736"/>
                    <a:pt x="1127" y="3709"/>
                  </a:cubicBezTo>
                  <a:cubicBezTo>
                    <a:pt x="1154" y="3230"/>
                    <a:pt x="1211" y="2738"/>
                    <a:pt x="1238" y="2289"/>
                  </a:cubicBezTo>
                  <a:cubicBezTo>
                    <a:pt x="1295" y="1699"/>
                    <a:pt x="1518" y="1406"/>
                    <a:pt x="1673" y="1039"/>
                  </a:cubicBezTo>
                  <a:lnTo>
                    <a:pt x="1673" y="884"/>
                  </a:lnTo>
                  <a:cubicBezTo>
                    <a:pt x="1673" y="631"/>
                    <a:pt x="1589" y="435"/>
                    <a:pt x="1434" y="267"/>
                  </a:cubicBezTo>
                  <a:cubicBezTo>
                    <a:pt x="1282" y="85"/>
                    <a:pt x="1070" y="0"/>
                    <a:pt x="830" y="0"/>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5"/>
            <p:cNvSpPr/>
            <p:nvPr/>
          </p:nvSpPr>
          <p:spPr>
            <a:xfrm>
              <a:off x="6942157" y="2621194"/>
              <a:ext cx="1398243" cy="278307"/>
            </a:xfrm>
            <a:custGeom>
              <a:rect b="b" l="l" r="r" t="t"/>
              <a:pathLst>
                <a:path extrusionOk="0" h="1535" w="7712">
                  <a:moveTo>
                    <a:pt x="5794" y="1"/>
                  </a:moveTo>
                  <a:cubicBezTo>
                    <a:pt x="4435" y="1"/>
                    <a:pt x="2526" y="229"/>
                    <a:pt x="1" y="1016"/>
                  </a:cubicBezTo>
                  <a:cubicBezTo>
                    <a:pt x="28" y="1198"/>
                    <a:pt x="41" y="1366"/>
                    <a:pt x="68" y="1535"/>
                  </a:cubicBezTo>
                  <a:cubicBezTo>
                    <a:pt x="2560" y="708"/>
                    <a:pt x="4426" y="475"/>
                    <a:pt x="5745" y="475"/>
                  </a:cubicBezTo>
                  <a:cubicBezTo>
                    <a:pt x="6621" y="475"/>
                    <a:pt x="7255" y="578"/>
                    <a:pt x="7671" y="679"/>
                  </a:cubicBezTo>
                  <a:cubicBezTo>
                    <a:pt x="7684" y="497"/>
                    <a:pt x="7698" y="355"/>
                    <a:pt x="7711" y="186"/>
                  </a:cubicBezTo>
                  <a:cubicBezTo>
                    <a:pt x="7275" y="89"/>
                    <a:pt x="6641" y="1"/>
                    <a:pt x="5794"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5"/>
            <p:cNvSpPr/>
            <p:nvPr/>
          </p:nvSpPr>
          <p:spPr>
            <a:xfrm>
              <a:off x="6890847" y="2061316"/>
              <a:ext cx="647449" cy="1200074"/>
            </a:xfrm>
            <a:custGeom>
              <a:rect b="b" l="l" r="r" t="t"/>
              <a:pathLst>
                <a:path extrusionOk="0" h="6619" w="3571">
                  <a:moveTo>
                    <a:pt x="2475" y="1"/>
                  </a:moveTo>
                  <a:cubicBezTo>
                    <a:pt x="1784" y="112"/>
                    <a:pt x="267" y="648"/>
                    <a:pt x="142" y="1110"/>
                  </a:cubicBezTo>
                  <a:cubicBezTo>
                    <a:pt x="1" y="1602"/>
                    <a:pt x="183" y="3935"/>
                    <a:pt x="506" y="5466"/>
                  </a:cubicBezTo>
                  <a:cubicBezTo>
                    <a:pt x="604" y="5945"/>
                    <a:pt x="759" y="6322"/>
                    <a:pt x="928" y="6619"/>
                  </a:cubicBezTo>
                  <a:cubicBezTo>
                    <a:pt x="1322" y="6140"/>
                    <a:pt x="1841" y="5368"/>
                    <a:pt x="2081" y="4596"/>
                  </a:cubicBezTo>
                  <a:cubicBezTo>
                    <a:pt x="2418" y="3500"/>
                    <a:pt x="3318" y="3163"/>
                    <a:pt x="3318" y="3163"/>
                  </a:cubicBezTo>
                  <a:cubicBezTo>
                    <a:pt x="3554" y="2627"/>
                    <a:pt x="3571" y="1926"/>
                    <a:pt x="3571" y="1926"/>
                  </a:cubicBezTo>
                  <a:cubicBezTo>
                    <a:pt x="3554" y="719"/>
                    <a:pt x="2880" y="213"/>
                    <a:pt x="2475"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5"/>
            <p:cNvSpPr/>
            <p:nvPr/>
          </p:nvSpPr>
          <p:spPr>
            <a:xfrm>
              <a:off x="7978329" y="2112082"/>
              <a:ext cx="366966" cy="484272"/>
            </a:xfrm>
            <a:custGeom>
              <a:rect b="b" l="l" r="r" t="t"/>
              <a:pathLst>
                <a:path extrusionOk="0" h="2671" w="2024">
                  <a:moveTo>
                    <a:pt x="0" y="1"/>
                  </a:moveTo>
                  <a:cubicBezTo>
                    <a:pt x="199" y="550"/>
                    <a:pt x="900" y="1686"/>
                    <a:pt x="1379" y="2081"/>
                  </a:cubicBezTo>
                  <a:cubicBezTo>
                    <a:pt x="1659" y="2293"/>
                    <a:pt x="1871" y="2516"/>
                    <a:pt x="2023" y="2671"/>
                  </a:cubicBezTo>
                  <a:lnTo>
                    <a:pt x="2023" y="2377"/>
                  </a:lnTo>
                  <a:lnTo>
                    <a:pt x="2023" y="2054"/>
                  </a:lnTo>
                  <a:cubicBezTo>
                    <a:pt x="1983" y="1393"/>
                    <a:pt x="1801" y="776"/>
                    <a:pt x="1211" y="395"/>
                  </a:cubicBezTo>
                  <a:cubicBezTo>
                    <a:pt x="985" y="226"/>
                    <a:pt x="648" y="129"/>
                    <a:pt x="324" y="58"/>
                  </a:cubicBezTo>
                  <a:cubicBezTo>
                    <a:pt x="270" y="44"/>
                    <a:pt x="213" y="44"/>
                    <a:pt x="155" y="31"/>
                  </a:cubicBezTo>
                  <a:cubicBezTo>
                    <a:pt x="101" y="17"/>
                    <a:pt x="58" y="17"/>
                    <a:pt x="0" y="1"/>
                  </a:cubicBezTo>
                  <a:close/>
                </a:path>
              </a:pathLst>
            </a:custGeom>
            <a:solidFill>
              <a:srgbClr val="EC1C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5"/>
            <p:cNvSpPr/>
            <p:nvPr/>
          </p:nvSpPr>
          <p:spPr>
            <a:xfrm>
              <a:off x="8006432" y="2117522"/>
              <a:ext cx="338864" cy="509474"/>
            </a:xfrm>
            <a:custGeom>
              <a:rect b="b" l="l" r="r" t="t"/>
              <a:pathLst>
                <a:path extrusionOk="0" h="2810" w="1869">
                  <a:moveTo>
                    <a:pt x="0" y="1"/>
                  </a:moveTo>
                  <a:cubicBezTo>
                    <a:pt x="142" y="240"/>
                    <a:pt x="267" y="591"/>
                    <a:pt x="226" y="999"/>
                  </a:cubicBezTo>
                  <a:cubicBezTo>
                    <a:pt x="789" y="2037"/>
                    <a:pt x="1531" y="2600"/>
                    <a:pt x="1855" y="2809"/>
                  </a:cubicBezTo>
                  <a:cubicBezTo>
                    <a:pt x="1855" y="2769"/>
                    <a:pt x="1855" y="2712"/>
                    <a:pt x="1868" y="2641"/>
                  </a:cubicBezTo>
                  <a:lnTo>
                    <a:pt x="1868" y="2347"/>
                  </a:lnTo>
                  <a:lnTo>
                    <a:pt x="1868" y="2192"/>
                  </a:lnTo>
                  <a:lnTo>
                    <a:pt x="1868" y="2162"/>
                  </a:lnTo>
                  <a:lnTo>
                    <a:pt x="1868" y="2037"/>
                  </a:lnTo>
                  <a:lnTo>
                    <a:pt x="1868" y="2024"/>
                  </a:lnTo>
                  <a:lnTo>
                    <a:pt x="1868" y="2010"/>
                  </a:lnTo>
                  <a:cubicBezTo>
                    <a:pt x="1855" y="1909"/>
                    <a:pt x="1855" y="1811"/>
                    <a:pt x="1841" y="1714"/>
                  </a:cubicBezTo>
                  <a:cubicBezTo>
                    <a:pt x="1841" y="1700"/>
                    <a:pt x="1828" y="1673"/>
                    <a:pt x="1828" y="1656"/>
                  </a:cubicBezTo>
                  <a:cubicBezTo>
                    <a:pt x="1828" y="1629"/>
                    <a:pt x="1828" y="1616"/>
                    <a:pt x="1814" y="1589"/>
                  </a:cubicBezTo>
                  <a:cubicBezTo>
                    <a:pt x="1814" y="1572"/>
                    <a:pt x="1814" y="1545"/>
                    <a:pt x="1801" y="1518"/>
                  </a:cubicBezTo>
                  <a:cubicBezTo>
                    <a:pt x="1801" y="1505"/>
                    <a:pt x="1801" y="1488"/>
                    <a:pt x="1784" y="1461"/>
                  </a:cubicBezTo>
                  <a:cubicBezTo>
                    <a:pt x="1784" y="1447"/>
                    <a:pt x="1784" y="1420"/>
                    <a:pt x="1770" y="1390"/>
                  </a:cubicBezTo>
                  <a:cubicBezTo>
                    <a:pt x="1770" y="1376"/>
                    <a:pt x="1757" y="1363"/>
                    <a:pt x="1757" y="1336"/>
                  </a:cubicBezTo>
                  <a:cubicBezTo>
                    <a:pt x="1757" y="1319"/>
                    <a:pt x="1743" y="1292"/>
                    <a:pt x="1743" y="1279"/>
                  </a:cubicBezTo>
                  <a:cubicBezTo>
                    <a:pt x="1730" y="1252"/>
                    <a:pt x="1730" y="1235"/>
                    <a:pt x="1716" y="1221"/>
                  </a:cubicBezTo>
                  <a:cubicBezTo>
                    <a:pt x="1716" y="1194"/>
                    <a:pt x="1700" y="1167"/>
                    <a:pt x="1686" y="1151"/>
                  </a:cubicBezTo>
                  <a:cubicBezTo>
                    <a:pt x="1686" y="1124"/>
                    <a:pt x="1673" y="1110"/>
                    <a:pt x="1673" y="1097"/>
                  </a:cubicBezTo>
                  <a:cubicBezTo>
                    <a:pt x="1659" y="1053"/>
                    <a:pt x="1646" y="1026"/>
                    <a:pt x="1615" y="982"/>
                  </a:cubicBezTo>
                  <a:cubicBezTo>
                    <a:pt x="1615" y="969"/>
                    <a:pt x="1602" y="969"/>
                    <a:pt x="1602" y="955"/>
                  </a:cubicBezTo>
                  <a:cubicBezTo>
                    <a:pt x="1588" y="928"/>
                    <a:pt x="1575" y="898"/>
                    <a:pt x="1561" y="871"/>
                  </a:cubicBezTo>
                  <a:cubicBezTo>
                    <a:pt x="1548" y="857"/>
                    <a:pt x="1531" y="844"/>
                    <a:pt x="1531" y="830"/>
                  </a:cubicBezTo>
                  <a:cubicBezTo>
                    <a:pt x="1517" y="813"/>
                    <a:pt x="1504" y="786"/>
                    <a:pt x="1491" y="773"/>
                  </a:cubicBezTo>
                  <a:lnTo>
                    <a:pt x="1447" y="729"/>
                  </a:lnTo>
                  <a:cubicBezTo>
                    <a:pt x="1433" y="702"/>
                    <a:pt x="1420" y="689"/>
                    <a:pt x="1406" y="675"/>
                  </a:cubicBezTo>
                  <a:cubicBezTo>
                    <a:pt x="1393" y="645"/>
                    <a:pt x="1379" y="631"/>
                    <a:pt x="1362" y="618"/>
                  </a:cubicBezTo>
                  <a:cubicBezTo>
                    <a:pt x="1349" y="604"/>
                    <a:pt x="1335" y="591"/>
                    <a:pt x="1322" y="577"/>
                  </a:cubicBezTo>
                  <a:cubicBezTo>
                    <a:pt x="1308" y="561"/>
                    <a:pt x="1295" y="547"/>
                    <a:pt x="1278" y="534"/>
                  </a:cubicBezTo>
                  <a:cubicBezTo>
                    <a:pt x="1251" y="507"/>
                    <a:pt x="1238" y="493"/>
                    <a:pt x="1211" y="476"/>
                  </a:cubicBezTo>
                  <a:cubicBezTo>
                    <a:pt x="1194" y="463"/>
                    <a:pt x="1180" y="449"/>
                    <a:pt x="1167" y="436"/>
                  </a:cubicBezTo>
                  <a:cubicBezTo>
                    <a:pt x="1140" y="409"/>
                    <a:pt x="1096" y="392"/>
                    <a:pt x="1056" y="365"/>
                  </a:cubicBezTo>
                  <a:cubicBezTo>
                    <a:pt x="1025" y="338"/>
                    <a:pt x="998" y="325"/>
                    <a:pt x="958" y="294"/>
                  </a:cubicBezTo>
                  <a:cubicBezTo>
                    <a:pt x="941" y="294"/>
                    <a:pt x="927" y="281"/>
                    <a:pt x="927" y="281"/>
                  </a:cubicBezTo>
                  <a:cubicBezTo>
                    <a:pt x="901" y="267"/>
                    <a:pt x="874" y="254"/>
                    <a:pt x="843" y="240"/>
                  </a:cubicBezTo>
                  <a:cubicBezTo>
                    <a:pt x="830" y="240"/>
                    <a:pt x="816" y="223"/>
                    <a:pt x="803" y="223"/>
                  </a:cubicBezTo>
                  <a:cubicBezTo>
                    <a:pt x="772" y="210"/>
                    <a:pt x="759" y="196"/>
                    <a:pt x="732" y="196"/>
                  </a:cubicBezTo>
                  <a:cubicBezTo>
                    <a:pt x="718" y="183"/>
                    <a:pt x="688" y="183"/>
                    <a:pt x="675" y="169"/>
                  </a:cubicBezTo>
                  <a:cubicBezTo>
                    <a:pt x="648" y="169"/>
                    <a:pt x="634" y="156"/>
                    <a:pt x="604" y="139"/>
                  </a:cubicBezTo>
                  <a:cubicBezTo>
                    <a:pt x="590" y="139"/>
                    <a:pt x="563" y="139"/>
                    <a:pt x="550" y="126"/>
                  </a:cubicBezTo>
                  <a:cubicBezTo>
                    <a:pt x="520" y="126"/>
                    <a:pt x="493" y="112"/>
                    <a:pt x="479" y="112"/>
                  </a:cubicBezTo>
                  <a:cubicBezTo>
                    <a:pt x="452" y="99"/>
                    <a:pt x="435" y="99"/>
                    <a:pt x="422" y="85"/>
                  </a:cubicBezTo>
                  <a:cubicBezTo>
                    <a:pt x="381" y="85"/>
                    <a:pt x="351" y="72"/>
                    <a:pt x="311" y="55"/>
                  </a:cubicBezTo>
                  <a:cubicBezTo>
                    <a:pt x="284" y="55"/>
                    <a:pt x="267" y="55"/>
                    <a:pt x="240" y="41"/>
                  </a:cubicBezTo>
                  <a:cubicBezTo>
                    <a:pt x="213" y="41"/>
                    <a:pt x="199" y="28"/>
                    <a:pt x="169" y="28"/>
                  </a:cubicBezTo>
                  <a:cubicBezTo>
                    <a:pt x="115" y="14"/>
                    <a:pt x="58" y="1"/>
                    <a:pt x="0"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5"/>
            <p:cNvSpPr/>
            <p:nvPr/>
          </p:nvSpPr>
          <p:spPr>
            <a:xfrm>
              <a:off x="7379833" y="2058959"/>
              <a:ext cx="675008" cy="511831"/>
            </a:xfrm>
            <a:custGeom>
              <a:rect b="b" l="l" r="r" t="t"/>
              <a:pathLst>
                <a:path extrusionOk="0" h="2823" w="3723">
                  <a:moveTo>
                    <a:pt x="71" y="0"/>
                  </a:moveTo>
                  <a:cubicBezTo>
                    <a:pt x="1" y="253"/>
                    <a:pt x="1" y="604"/>
                    <a:pt x="338" y="1025"/>
                  </a:cubicBezTo>
                  <a:cubicBezTo>
                    <a:pt x="999" y="1841"/>
                    <a:pt x="3177" y="2822"/>
                    <a:pt x="3177" y="2822"/>
                  </a:cubicBezTo>
                  <a:cubicBezTo>
                    <a:pt x="3177" y="2822"/>
                    <a:pt x="3429" y="2529"/>
                    <a:pt x="3638" y="1558"/>
                  </a:cubicBezTo>
                  <a:cubicBezTo>
                    <a:pt x="3669" y="1474"/>
                    <a:pt x="3682" y="1406"/>
                    <a:pt x="3682" y="1322"/>
                  </a:cubicBezTo>
                  <a:cubicBezTo>
                    <a:pt x="3723" y="914"/>
                    <a:pt x="3598" y="563"/>
                    <a:pt x="3456" y="324"/>
                  </a:cubicBezTo>
                  <a:cubicBezTo>
                    <a:pt x="2910" y="226"/>
                    <a:pt x="2418" y="209"/>
                    <a:pt x="2418" y="209"/>
                  </a:cubicBezTo>
                  <a:cubicBezTo>
                    <a:pt x="2418" y="209"/>
                    <a:pt x="759" y="0"/>
                    <a:pt x="71" y="0"/>
                  </a:cubicBezTo>
                  <a:close/>
                </a:path>
              </a:pathLst>
            </a:custGeom>
            <a:solidFill>
              <a:srgbClr val="0B5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5"/>
            <p:cNvSpPr/>
            <p:nvPr/>
          </p:nvSpPr>
          <p:spPr>
            <a:xfrm>
              <a:off x="8036892" y="2122417"/>
              <a:ext cx="308404" cy="362071"/>
            </a:xfrm>
            <a:custGeom>
              <a:rect b="b" l="l" r="r" t="t"/>
              <a:pathLst>
                <a:path extrusionOk="0" h="1997" w="1701">
                  <a:moveTo>
                    <a:pt x="1" y="1"/>
                  </a:moveTo>
                  <a:lnTo>
                    <a:pt x="1" y="1"/>
                  </a:lnTo>
                  <a:cubicBezTo>
                    <a:pt x="284" y="409"/>
                    <a:pt x="675" y="985"/>
                    <a:pt x="942" y="1279"/>
                  </a:cubicBezTo>
                  <a:cubicBezTo>
                    <a:pt x="1154" y="1532"/>
                    <a:pt x="1464" y="1798"/>
                    <a:pt x="1700" y="1997"/>
                  </a:cubicBezTo>
                  <a:cubicBezTo>
                    <a:pt x="1660" y="1336"/>
                    <a:pt x="1478" y="719"/>
                    <a:pt x="888" y="338"/>
                  </a:cubicBezTo>
                  <a:cubicBezTo>
                    <a:pt x="662" y="169"/>
                    <a:pt x="325" y="72"/>
                    <a:pt x="1"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5"/>
            <p:cNvSpPr/>
            <p:nvPr/>
          </p:nvSpPr>
          <p:spPr>
            <a:xfrm>
              <a:off x="6447731" y="2546132"/>
              <a:ext cx="797209" cy="696946"/>
            </a:xfrm>
            <a:custGeom>
              <a:rect b="b" l="l" r="r" t="t"/>
              <a:pathLst>
                <a:path extrusionOk="0" h="3844" w="4397">
                  <a:moveTo>
                    <a:pt x="2614" y="1"/>
                  </a:moveTo>
                  <a:cubicBezTo>
                    <a:pt x="2316" y="1"/>
                    <a:pt x="2138" y="68"/>
                    <a:pt x="2138" y="68"/>
                  </a:cubicBezTo>
                  <a:lnTo>
                    <a:pt x="2067" y="432"/>
                  </a:lnTo>
                  <a:lnTo>
                    <a:pt x="1996" y="530"/>
                  </a:lnTo>
                  <a:lnTo>
                    <a:pt x="1898" y="671"/>
                  </a:lnTo>
                  <a:cubicBezTo>
                    <a:pt x="435" y="1501"/>
                    <a:pt x="0" y="3031"/>
                    <a:pt x="0" y="3031"/>
                  </a:cubicBezTo>
                  <a:cubicBezTo>
                    <a:pt x="216" y="2953"/>
                    <a:pt x="417" y="2920"/>
                    <a:pt x="602" y="2920"/>
                  </a:cubicBezTo>
                  <a:cubicBezTo>
                    <a:pt x="1580" y="2920"/>
                    <a:pt x="2107" y="3844"/>
                    <a:pt x="2107" y="3844"/>
                  </a:cubicBezTo>
                  <a:cubicBezTo>
                    <a:pt x="3163" y="3227"/>
                    <a:pt x="3837" y="2300"/>
                    <a:pt x="4144" y="1780"/>
                  </a:cubicBezTo>
                  <a:cubicBezTo>
                    <a:pt x="4285" y="1554"/>
                    <a:pt x="4356" y="1399"/>
                    <a:pt x="4356" y="1399"/>
                  </a:cubicBezTo>
                  <a:lnTo>
                    <a:pt x="4397" y="742"/>
                  </a:lnTo>
                  <a:cubicBezTo>
                    <a:pt x="3672" y="129"/>
                    <a:pt x="3027" y="1"/>
                    <a:pt x="261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5"/>
            <p:cNvSpPr/>
            <p:nvPr/>
          </p:nvSpPr>
          <p:spPr>
            <a:xfrm>
              <a:off x="6809621" y="2546132"/>
              <a:ext cx="435319" cy="322909"/>
            </a:xfrm>
            <a:custGeom>
              <a:rect b="b" l="l" r="r" t="t"/>
              <a:pathLst>
                <a:path extrusionOk="0" h="1781" w="2401">
                  <a:moveTo>
                    <a:pt x="618" y="1"/>
                  </a:moveTo>
                  <a:cubicBezTo>
                    <a:pt x="320" y="1"/>
                    <a:pt x="142" y="68"/>
                    <a:pt x="142" y="68"/>
                  </a:cubicBezTo>
                  <a:lnTo>
                    <a:pt x="71" y="432"/>
                  </a:lnTo>
                  <a:lnTo>
                    <a:pt x="0" y="530"/>
                  </a:lnTo>
                  <a:cubicBezTo>
                    <a:pt x="57" y="525"/>
                    <a:pt x="113" y="522"/>
                    <a:pt x="167" y="522"/>
                  </a:cubicBezTo>
                  <a:cubicBezTo>
                    <a:pt x="1173" y="522"/>
                    <a:pt x="1870" y="1339"/>
                    <a:pt x="2148" y="1780"/>
                  </a:cubicBezTo>
                  <a:cubicBezTo>
                    <a:pt x="2289" y="1554"/>
                    <a:pt x="2360" y="1399"/>
                    <a:pt x="2360" y="1399"/>
                  </a:cubicBezTo>
                  <a:lnTo>
                    <a:pt x="2401" y="742"/>
                  </a:lnTo>
                  <a:cubicBezTo>
                    <a:pt x="1676" y="129"/>
                    <a:pt x="1031" y="1"/>
                    <a:pt x="618"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5"/>
            <p:cNvSpPr/>
            <p:nvPr/>
          </p:nvSpPr>
          <p:spPr>
            <a:xfrm>
              <a:off x="6715341" y="2022698"/>
              <a:ext cx="794852" cy="777265"/>
            </a:xfrm>
            <a:custGeom>
              <a:rect b="b" l="l" r="r" t="t"/>
              <a:pathLst>
                <a:path extrusionOk="0" h="4287" w="4384">
                  <a:moveTo>
                    <a:pt x="2343" y="1"/>
                  </a:moveTo>
                  <a:cubicBezTo>
                    <a:pt x="2133" y="1"/>
                    <a:pt x="1909" y="17"/>
                    <a:pt x="1673" y="45"/>
                  </a:cubicBezTo>
                  <a:cubicBezTo>
                    <a:pt x="1066" y="116"/>
                    <a:pt x="507" y="467"/>
                    <a:pt x="254" y="1057"/>
                  </a:cubicBezTo>
                  <a:cubicBezTo>
                    <a:pt x="1" y="1620"/>
                    <a:pt x="41" y="2392"/>
                    <a:pt x="591" y="3319"/>
                  </a:cubicBezTo>
                  <a:cubicBezTo>
                    <a:pt x="591" y="3319"/>
                    <a:pt x="769" y="3243"/>
                    <a:pt x="1057" y="3243"/>
                  </a:cubicBezTo>
                  <a:cubicBezTo>
                    <a:pt x="1492" y="3243"/>
                    <a:pt x="2178" y="3416"/>
                    <a:pt x="2880" y="4286"/>
                  </a:cubicBezTo>
                  <a:cubicBezTo>
                    <a:pt x="2880" y="4286"/>
                    <a:pt x="3133" y="3727"/>
                    <a:pt x="4033" y="3221"/>
                  </a:cubicBezTo>
                  <a:cubicBezTo>
                    <a:pt x="4033" y="3221"/>
                    <a:pt x="4144" y="3009"/>
                    <a:pt x="4215" y="2685"/>
                  </a:cubicBezTo>
                  <a:cubicBezTo>
                    <a:pt x="4326" y="2294"/>
                    <a:pt x="4384" y="1704"/>
                    <a:pt x="4158" y="1127"/>
                  </a:cubicBezTo>
                  <a:cubicBezTo>
                    <a:pt x="3820" y="270"/>
                    <a:pt x="3193" y="1"/>
                    <a:pt x="2343"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5"/>
            <p:cNvSpPr/>
            <p:nvPr/>
          </p:nvSpPr>
          <p:spPr>
            <a:xfrm>
              <a:off x="6715341" y="2022698"/>
              <a:ext cx="794852" cy="777265"/>
            </a:xfrm>
            <a:custGeom>
              <a:rect b="b" l="l" r="r" t="t"/>
              <a:pathLst>
                <a:path extrusionOk="0" h="4287" w="4384">
                  <a:moveTo>
                    <a:pt x="2343" y="1"/>
                  </a:moveTo>
                  <a:cubicBezTo>
                    <a:pt x="2133" y="1"/>
                    <a:pt x="1909" y="17"/>
                    <a:pt x="1673" y="45"/>
                  </a:cubicBezTo>
                  <a:cubicBezTo>
                    <a:pt x="1066" y="116"/>
                    <a:pt x="507" y="467"/>
                    <a:pt x="254" y="1057"/>
                  </a:cubicBezTo>
                  <a:cubicBezTo>
                    <a:pt x="1" y="1620"/>
                    <a:pt x="41" y="2392"/>
                    <a:pt x="591" y="3319"/>
                  </a:cubicBezTo>
                  <a:cubicBezTo>
                    <a:pt x="591" y="3319"/>
                    <a:pt x="769" y="3243"/>
                    <a:pt x="1057" y="3243"/>
                  </a:cubicBezTo>
                  <a:cubicBezTo>
                    <a:pt x="1492" y="3243"/>
                    <a:pt x="2178" y="3416"/>
                    <a:pt x="2880" y="4286"/>
                  </a:cubicBezTo>
                  <a:cubicBezTo>
                    <a:pt x="2880" y="4286"/>
                    <a:pt x="3133" y="3727"/>
                    <a:pt x="4033" y="3221"/>
                  </a:cubicBezTo>
                  <a:cubicBezTo>
                    <a:pt x="4033" y="3221"/>
                    <a:pt x="4144" y="3009"/>
                    <a:pt x="4215" y="2685"/>
                  </a:cubicBezTo>
                  <a:cubicBezTo>
                    <a:pt x="4326" y="2294"/>
                    <a:pt x="4384" y="1704"/>
                    <a:pt x="4158" y="1127"/>
                  </a:cubicBezTo>
                  <a:cubicBezTo>
                    <a:pt x="3820" y="270"/>
                    <a:pt x="3193" y="1"/>
                    <a:pt x="2343"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5"/>
            <p:cNvSpPr/>
            <p:nvPr/>
          </p:nvSpPr>
          <p:spPr>
            <a:xfrm>
              <a:off x="6761212" y="2022698"/>
              <a:ext cx="748981" cy="586530"/>
            </a:xfrm>
            <a:custGeom>
              <a:rect b="b" l="l" r="r" t="t"/>
              <a:pathLst>
                <a:path extrusionOk="0" h="3235" w="4131">
                  <a:moveTo>
                    <a:pt x="2090" y="1"/>
                  </a:moveTo>
                  <a:cubicBezTo>
                    <a:pt x="1880" y="1"/>
                    <a:pt x="1656" y="17"/>
                    <a:pt x="1420" y="45"/>
                  </a:cubicBezTo>
                  <a:cubicBezTo>
                    <a:pt x="813" y="116"/>
                    <a:pt x="254" y="467"/>
                    <a:pt x="1" y="1057"/>
                  </a:cubicBezTo>
                  <a:cubicBezTo>
                    <a:pt x="153" y="955"/>
                    <a:pt x="384" y="846"/>
                    <a:pt x="670" y="846"/>
                  </a:cubicBezTo>
                  <a:cubicBezTo>
                    <a:pt x="936" y="846"/>
                    <a:pt x="1249" y="941"/>
                    <a:pt x="1589" y="1225"/>
                  </a:cubicBezTo>
                  <a:cubicBezTo>
                    <a:pt x="2600" y="2082"/>
                    <a:pt x="2752" y="3235"/>
                    <a:pt x="2752" y="3235"/>
                  </a:cubicBezTo>
                  <a:cubicBezTo>
                    <a:pt x="3146" y="2924"/>
                    <a:pt x="3625" y="2769"/>
                    <a:pt x="3962" y="2685"/>
                  </a:cubicBezTo>
                  <a:cubicBezTo>
                    <a:pt x="4073" y="2294"/>
                    <a:pt x="4131" y="1704"/>
                    <a:pt x="3905" y="1127"/>
                  </a:cubicBezTo>
                  <a:cubicBezTo>
                    <a:pt x="3567" y="270"/>
                    <a:pt x="2940" y="1"/>
                    <a:pt x="2090"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5"/>
            <p:cNvSpPr/>
            <p:nvPr/>
          </p:nvSpPr>
          <p:spPr>
            <a:xfrm>
              <a:off x="7405579" y="2058959"/>
              <a:ext cx="601034" cy="461065"/>
            </a:xfrm>
            <a:custGeom>
              <a:rect b="b" l="l" r="r" t="t"/>
              <a:pathLst>
                <a:path extrusionOk="0" h="2543" w="3315">
                  <a:moveTo>
                    <a:pt x="449" y="0"/>
                  </a:moveTo>
                  <a:cubicBezTo>
                    <a:pt x="449" y="0"/>
                    <a:pt x="0" y="267"/>
                    <a:pt x="364" y="745"/>
                  </a:cubicBezTo>
                  <a:cubicBezTo>
                    <a:pt x="449" y="857"/>
                    <a:pt x="631" y="1012"/>
                    <a:pt x="857" y="1180"/>
                  </a:cubicBezTo>
                  <a:cubicBezTo>
                    <a:pt x="1615" y="1743"/>
                    <a:pt x="2964" y="2542"/>
                    <a:pt x="2964" y="2542"/>
                  </a:cubicBezTo>
                  <a:cubicBezTo>
                    <a:pt x="2964" y="2542"/>
                    <a:pt x="3301" y="1841"/>
                    <a:pt x="3314" y="1238"/>
                  </a:cubicBezTo>
                  <a:cubicBezTo>
                    <a:pt x="3314" y="941"/>
                    <a:pt x="3176" y="675"/>
                    <a:pt x="3035" y="479"/>
                  </a:cubicBezTo>
                  <a:cubicBezTo>
                    <a:pt x="2893" y="280"/>
                    <a:pt x="2755" y="169"/>
                    <a:pt x="2755" y="169"/>
                  </a:cubicBezTo>
                  <a:lnTo>
                    <a:pt x="449" y="0"/>
                  </a:lnTo>
                  <a:close/>
                </a:path>
              </a:pathLst>
            </a:custGeom>
            <a:solidFill>
              <a:srgbClr val="D47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5"/>
            <p:cNvSpPr/>
            <p:nvPr/>
          </p:nvSpPr>
          <p:spPr>
            <a:xfrm>
              <a:off x="7405579" y="2058959"/>
              <a:ext cx="550268" cy="218113"/>
            </a:xfrm>
            <a:custGeom>
              <a:rect b="b" l="l" r="r" t="t"/>
              <a:pathLst>
                <a:path extrusionOk="0" h="1203" w="3035">
                  <a:moveTo>
                    <a:pt x="449" y="0"/>
                  </a:moveTo>
                  <a:cubicBezTo>
                    <a:pt x="449" y="0"/>
                    <a:pt x="0" y="267"/>
                    <a:pt x="364" y="745"/>
                  </a:cubicBezTo>
                  <a:cubicBezTo>
                    <a:pt x="449" y="857"/>
                    <a:pt x="631" y="1012"/>
                    <a:pt x="857" y="1180"/>
                  </a:cubicBezTo>
                  <a:cubicBezTo>
                    <a:pt x="994" y="1193"/>
                    <a:pt x="1149" y="1202"/>
                    <a:pt x="1317" y="1202"/>
                  </a:cubicBezTo>
                  <a:cubicBezTo>
                    <a:pt x="1513" y="1202"/>
                    <a:pt x="1726" y="1189"/>
                    <a:pt x="1952" y="1153"/>
                  </a:cubicBezTo>
                  <a:cubicBezTo>
                    <a:pt x="2502" y="1069"/>
                    <a:pt x="2839" y="732"/>
                    <a:pt x="3035" y="479"/>
                  </a:cubicBezTo>
                  <a:cubicBezTo>
                    <a:pt x="2893" y="280"/>
                    <a:pt x="2755" y="169"/>
                    <a:pt x="2755" y="169"/>
                  </a:cubicBezTo>
                  <a:lnTo>
                    <a:pt x="449" y="0"/>
                  </a:ln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5"/>
            <p:cNvSpPr/>
            <p:nvPr/>
          </p:nvSpPr>
          <p:spPr>
            <a:xfrm>
              <a:off x="7448911" y="1643946"/>
              <a:ext cx="568036" cy="581634"/>
            </a:xfrm>
            <a:custGeom>
              <a:rect b="b" l="l" r="r" t="t"/>
              <a:pathLst>
                <a:path extrusionOk="0" h="3208" w="3133">
                  <a:moveTo>
                    <a:pt x="1531" y="0"/>
                  </a:moveTo>
                  <a:lnTo>
                    <a:pt x="156" y="54"/>
                  </a:lnTo>
                  <a:lnTo>
                    <a:pt x="55" y="71"/>
                  </a:lnTo>
                  <a:cubicBezTo>
                    <a:pt x="55" y="71"/>
                    <a:pt x="28" y="307"/>
                    <a:pt x="14" y="617"/>
                  </a:cubicBezTo>
                  <a:cubicBezTo>
                    <a:pt x="1" y="927"/>
                    <a:pt x="1" y="1318"/>
                    <a:pt x="55" y="1602"/>
                  </a:cubicBezTo>
                  <a:cubicBezTo>
                    <a:pt x="125" y="1979"/>
                    <a:pt x="294" y="2360"/>
                    <a:pt x="506" y="2640"/>
                  </a:cubicBezTo>
                  <a:cubicBezTo>
                    <a:pt x="618" y="2781"/>
                    <a:pt x="729" y="2906"/>
                    <a:pt x="857" y="2991"/>
                  </a:cubicBezTo>
                  <a:cubicBezTo>
                    <a:pt x="1116" y="3180"/>
                    <a:pt x="1276" y="3207"/>
                    <a:pt x="1347" y="3207"/>
                  </a:cubicBezTo>
                  <a:cubicBezTo>
                    <a:pt x="1376" y="3207"/>
                    <a:pt x="1390" y="3203"/>
                    <a:pt x="1390" y="3203"/>
                  </a:cubicBezTo>
                  <a:lnTo>
                    <a:pt x="1727" y="3203"/>
                  </a:lnTo>
                  <a:cubicBezTo>
                    <a:pt x="1727" y="3203"/>
                    <a:pt x="1741" y="3207"/>
                    <a:pt x="1770" y="3207"/>
                  </a:cubicBezTo>
                  <a:cubicBezTo>
                    <a:pt x="1841" y="3207"/>
                    <a:pt x="2001" y="3180"/>
                    <a:pt x="2263" y="2991"/>
                  </a:cubicBezTo>
                  <a:cubicBezTo>
                    <a:pt x="2374" y="2906"/>
                    <a:pt x="2499" y="2781"/>
                    <a:pt x="2613" y="2640"/>
                  </a:cubicBezTo>
                  <a:cubicBezTo>
                    <a:pt x="2822" y="2360"/>
                    <a:pt x="2991" y="1979"/>
                    <a:pt x="3062" y="1602"/>
                  </a:cubicBezTo>
                  <a:cubicBezTo>
                    <a:pt x="3133" y="1251"/>
                    <a:pt x="3119" y="759"/>
                    <a:pt x="3089" y="422"/>
                  </a:cubicBezTo>
                  <a:cubicBezTo>
                    <a:pt x="3075" y="209"/>
                    <a:pt x="3062" y="71"/>
                    <a:pt x="3062" y="71"/>
                  </a:cubicBezTo>
                  <a:lnTo>
                    <a:pt x="2964" y="54"/>
                  </a:lnTo>
                  <a:lnTo>
                    <a:pt x="1589" y="0"/>
                  </a:lnTo>
                  <a:close/>
                </a:path>
              </a:pathLst>
            </a:custGeom>
            <a:solidFill>
              <a:srgbClr val="D47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5"/>
            <p:cNvSpPr/>
            <p:nvPr/>
          </p:nvSpPr>
          <p:spPr>
            <a:xfrm>
              <a:off x="7448911" y="1648842"/>
              <a:ext cx="570575" cy="473756"/>
            </a:xfrm>
            <a:custGeom>
              <a:rect b="b" l="l" r="r" t="t"/>
              <a:pathLst>
                <a:path extrusionOk="0" h="2613" w="3147">
                  <a:moveTo>
                    <a:pt x="1572" y="0"/>
                  </a:moveTo>
                  <a:lnTo>
                    <a:pt x="156" y="57"/>
                  </a:lnTo>
                  <a:lnTo>
                    <a:pt x="156" y="27"/>
                  </a:lnTo>
                  <a:lnTo>
                    <a:pt x="55" y="44"/>
                  </a:lnTo>
                  <a:cubicBezTo>
                    <a:pt x="55" y="44"/>
                    <a:pt x="28" y="280"/>
                    <a:pt x="14" y="590"/>
                  </a:cubicBezTo>
                  <a:cubicBezTo>
                    <a:pt x="1" y="900"/>
                    <a:pt x="1" y="1291"/>
                    <a:pt x="55" y="1575"/>
                  </a:cubicBezTo>
                  <a:cubicBezTo>
                    <a:pt x="125" y="1952"/>
                    <a:pt x="294" y="2333"/>
                    <a:pt x="506" y="2613"/>
                  </a:cubicBezTo>
                  <a:cubicBezTo>
                    <a:pt x="675" y="2191"/>
                    <a:pt x="506" y="1645"/>
                    <a:pt x="378" y="1123"/>
                  </a:cubicBezTo>
                  <a:cubicBezTo>
                    <a:pt x="324" y="927"/>
                    <a:pt x="280" y="745"/>
                    <a:pt x="253" y="563"/>
                  </a:cubicBezTo>
                  <a:cubicBezTo>
                    <a:pt x="907" y="418"/>
                    <a:pt x="1569" y="365"/>
                    <a:pt x="2154" y="365"/>
                  </a:cubicBezTo>
                  <a:cubicBezTo>
                    <a:pt x="2424" y="365"/>
                    <a:pt x="2677" y="376"/>
                    <a:pt x="2907" y="395"/>
                  </a:cubicBezTo>
                  <a:cubicBezTo>
                    <a:pt x="2866" y="617"/>
                    <a:pt x="2809" y="870"/>
                    <a:pt x="2738" y="1123"/>
                  </a:cubicBezTo>
                  <a:cubicBezTo>
                    <a:pt x="2613" y="1645"/>
                    <a:pt x="2445" y="2191"/>
                    <a:pt x="2613" y="2613"/>
                  </a:cubicBezTo>
                  <a:cubicBezTo>
                    <a:pt x="2822" y="2333"/>
                    <a:pt x="2991" y="1952"/>
                    <a:pt x="3062" y="1575"/>
                  </a:cubicBezTo>
                  <a:cubicBezTo>
                    <a:pt x="3133" y="1237"/>
                    <a:pt x="3119" y="745"/>
                    <a:pt x="3089" y="408"/>
                  </a:cubicBezTo>
                  <a:cubicBezTo>
                    <a:pt x="3119" y="408"/>
                    <a:pt x="3133" y="408"/>
                    <a:pt x="3146" y="422"/>
                  </a:cubicBezTo>
                  <a:cubicBezTo>
                    <a:pt x="3133" y="212"/>
                    <a:pt x="3119" y="57"/>
                    <a:pt x="3119" y="57"/>
                  </a:cubicBezTo>
                  <a:lnTo>
                    <a:pt x="3062" y="57"/>
                  </a:lnTo>
                  <a:lnTo>
                    <a:pt x="3062" y="44"/>
                  </a:lnTo>
                  <a:lnTo>
                    <a:pt x="2964" y="27"/>
                  </a:lnTo>
                  <a:cubicBezTo>
                    <a:pt x="2964" y="44"/>
                    <a:pt x="2964" y="44"/>
                    <a:pt x="2951" y="57"/>
                  </a:cubicBezTo>
                  <a:lnTo>
                    <a:pt x="1629" y="0"/>
                  </a:ln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5"/>
            <p:cNvSpPr/>
            <p:nvPr/>
          </p:nvSpPr>
          <p:spPr>
            <a:xfrm>
              <a:off x="7920130" y="1618201"/>
              <a:ext cx="162814" cy="469043"/>
            </a:xfrm>
            <a:custGeom>
              <a:rect b="b" l="l" r="r" t="t"/>
              <a:pathLst>
                <a:path extrusionOk="0" h="2587" w="898">
                  <a:moveTo>
                    <a:pt x="352" y="1"/>
                  </a:moveTo>
                  <a:lnTo>
                    <a:pt x="355" y="3"/>
                  </a:lnTo>
                  <a:lnTo>
                    <a:pt x="355" y="3"/>
                  </a:lnTo>
                  <a:cubicBezTo>
                    <a:pt x="354" y="1"/>
                    <a:pt x="353" y="1"/>
                    <a:pt x="352" y="1"/>
                  </a:cubicBezTo>
                  <a:close/>
                  <a:moveTo>
                    <a:pt x="355" y="3"/>
                  </a:moveTo>
                  <a:cubicBezTo>
                    <a:pt x="369" y="22"/>
                    <a:pt x="392" y="174"/>
                    <a:pt x="392" y="422"/>
                  </a:cubicBezTo>
                  <a:cubicBezTo>
                    <a:pt x="392" y="634"/>
                    <a:pt x="365" y="914"/>
                    <a:pt x="308" y="1251"/>
                  </a:cubicBezTo>
                  <a:cubicBezTo>
                    <a:pt x="197" y="1912"/>
                    <a:pt x="1" y="2303"/>
                    <a:pt x="223" y="2489"/>
                  </a:cubicBezTo>
                  <a:cubicBezTo>
                    <a:pt x="254" y="2529"/>
                    <a:pt x="308" y="2556"/>
                    <a:pt x="392" y="2586"/>
                  </a:cubicBezTo>
                  <a:lnTo>
                    <a:pt x="520" y="2502"/>
                  </a:lnTo>
                  <a:cubicBezTo>
                    <a:pt x="520" y="2502"/>
                    <a:pt x="658" y="1899"/>
                    <a:pt x="787" y="1393"/>
                  </a:cubicBezTo>
                  <a:cubicBezTo>
                    <a:pt x="898" y="901"/>
                    <a:pt x="813" y="338"/>
                    <a:pt x="813" y="338"/>
                  </a:cubicBezTo>
                  <a:lnTo>
                    <a:pt x="355" y="3"/>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5"/>
            <p:cNvSpPr/>
            <p:nvPr/>
          </p:nvSpPr>
          <p:spPr>
            <a:xfrm>
              <a:off x="7960561" y="1618201"/>
              <a:ext cx="122383" cy="469043"/>
            </a:xfrm>
            <a:custGeom>
              <a:rect b="b" l="l" r="r" t="t"/>
              <a:pathLst>
                <a:path extrusionOk="0" h="2587" w="675">
                  <a:moveTo>
                    <a:pt x="129" y="1"/>
                  </a:moveTo>
                  <a:lnTo>
                    <a:pt x="132" y="3"/>
                  </a:lnTo>
                  <a:lnTo>
                    <a:pt x="132" y="3"/>
                  </a:lnTo>
                  <a:cubicBezTo>
                    <a:pt x="131" y="1"/>
                    <a:pt x="130" y="1"/>
                    <a:pt x="129" y="1"/>
                  </a:cubicBezTo>
                  <a:close/>
                  <a:moveTo>
                    <a:pt x="132" y="3"/>
                  </a:moveTo>
                  <a:cubicBezTo>
                    <a:pt x="146" y="22"/>
                    <a:pt x="169" y="174"/>
                    <a:pt x="169" y="422"/>
                  </a:cubicBezTo>
                  <a:cubicBezTo>
                    <a:pt x="253" y="466"/>
                    <a:pt x="351" y="533"/>
                    <a:pt x="368" y="591"/>
                  </a:cubicBezTo>
                  <a:cubicBezTo>
                    <a:pt x="381" y="719"/>
                    <a:pt x="381" y="1224"/>
                    <a:pt x="156" y="1770"/>
                  </a:cubicBezTo>
                  <a:cubicBezTo>
                    <a:pt x="31" y="2050"/>
                    <a:pt x="0" y="2303"/>
                    <a:pt x="0" y="2489"/>
                  </a:cubicBezTo>
                  <a:cubicBezTo>
                    <a:pt x="31" y="2529"/>
                    <a:pt x="85" y="2556"/>
                    <a:pt x="169" y="2586"/>
                  </a:cubicBezTo>
                  <a:lnTo>
                    <a:pt x="297" y="2502"/>
                  </a:lnTo>
                  <a:cubicBezTo>
                    <a:pt x="297" y="2502"/>
                    <a:pt x="435" y="1899"/>
                    <a:pt x="564" y="1393"/>
                  </a:cubicBezTo>
                  <a:cubicBezTo>
                    <a:pt x="675" y="901"/>
                    <a:pt x="590" y="338"/>
                    <a:pt x="590" y="338"/>
                  </a:cubicBezTo>
                  <a:lnTo>
                    <a:pt x="132" y="3"/>
                  </a:ln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5"/>
            <p:cNvSpPr/>
            <p:nvPr/>
          </p:nvSpPr>
          <p:spPr>
            <a:xfrm>
              <a:off x="7366960" y="1618201"/>
              <a:ext cx="163539" cy="469043"/>
            </a:xfrm>
            <a:custGeom>
              <a:rect b="b" l="l" r="r" t="t"/>
              <a:pathLst>
                <a:path extrusionOk="0" h="2587" w="902">
                  <a:moveTo>
                    <a:pt x="550" y="1"/>
                  </a:moveTo>
                  <a:lnTo>
                    <a:pt x="102" y="338"/>
                  </a:lnTo>
                  <a:cubicBezTo>
                    <a:pt x="102" y="338"/>
                    <a:pt x="1" y="901"/>
                    <a:pt x="129" y="1393"/>
                  </a:cubicBezTo>
                  <a:cubicBezTo>
                    <a:pt x="254" y="1899"/>
                    <a:pt x="395" y="2502"/>
                    <a:pt x="395" y="2502"/>
                  </a:cubicBezTo>
                  <a:lnTo>
                    <a:pt x="523" y="2586"/>
                  </a:lnTo>
                  <a:cubicBezTo>
                    <a:pt x="591" y="2556"/>
                    <a:pt x="648" y="2529"/>
                    <a:pt x="692" y="2489"/>
                  </a:cubicBezTo>
                  <a:cubicBezTo>
                    <a:pt x="901" y="2303"/>
                    <a:pt x="719" y="1912"/>
                    <a:pt x="591" y="1251"/>
                  </a:cubicBezTo>
                  <a:cubicBezTo>
                    <a:pt x="537" y="914"/>
                    <a:pt x="523" y="634"/>
                    <a:pt x="523" y="422"/>
                  </a:cubicBezTo>
                  <a:cubicBezTo>
                    <a:pt x="523" y="156"/>
                    <a:pt x="550" y="1"/>
                    <a:pt x="55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5"/>
            <p:cNvSpPr/>
            <p:nvPr/>
          </p:nvSpPr>
          <p:spPr>
            <a:xfrm>
              <a:off x="7366960" y="1618201"/>
              <a:ext cx="125646" cy="469043"/>
            </a:xfrm>
            <a:custGeom>
              <a:rect b="b" l="l" r="r" t="t"/>
              <a:pathLst>
                <a:path extrusionOk="0" h="2587" w="693">
                  <a:moveTo>
                    <a:pt x="550" y="1"/>
                  </a:moveTo>
                  <a:lnTo>
                    <a:pt x="102" y="338"/>
                  </a:lnTo>
                  <a:cubicBezTo>
                    <a:pt x="102" y="338"/>
                    <a:pt x="1" y="901"/>
                    <a:pt x="129" y="1393"/>
                  </a:cubicBezTo>
                  <a:cubicBezTo>
                    <a:pt x="254" y="1899"/>
                    <a:pt x="395" y="2502"/>
                    <a:pt x="395" y="2502"/>
                  </a:cubicBezTo>
                  <a:lnTo>
                    <a:pt x="523" y="2586"/>
                  </a:lnTo>
                  <a:cubicBezTo>
                    <a:pt x="591" y="2556"/>
                    <a:pt x="648" y="2529"/>
                    <a:pt x="692" y="2489"/>
                  </a:cubicBezTo>
                  <a:cubicBezTo>
                    <a:pt x="692" y="2303"/>
                    <a:pt x="648" y="2050"/>
                    <a:pt x="537" y="1770"/>
                  </a:cubicBezTo>
                  <a:cubicBezTo>
                    <a:pt x="298" y="1224"/>
                    <a:pt x="298" y="719"/>
                    <a:pt x="325" y="591"/>
                  </a:cubicBezTo>
                  <a:cubicBezTo>
                    <a:pt x="325" y="533"/>
                    <a:pt x="422" y="466"/>
                    <a:pt x="523" y="422"/>
                  </a:cubicBezTo>
                  <a:cubicBezTo>
                    <a:pt x="523" y="156"/>
                    <a:pt x="550" y="1"/>
                    <a:pt x="550"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5"/>
            <p:cNvSpPr/>
            <p:nvPr/>
          </p:nvSpPr>
          <p:spPr>
            <a:xfrm>
              <a:off x="7362065" y="1302182"/>
              <a:ext cx="728856" cy="803011"/>
            </a:xfrm>
            <a:custGeom>
              <a:rect b="b" l="l" r="r" t="t"/>
              <a:pathLst>
                <a:path extrusionOk="0" h="4429" w="4020">
                  <a:moveTo>
                    <a:pt x="1953" y="1"/>
                  </a:moveTo>
                  <a:cubicBezTo>
                    <a:pt x="1953" y="1"/>
                    <a:pt x="1882" y="1"/>
                    <a:pt x="1757" y="17"/>
                  </a:cubicBezTo>
                  <a:cubicBezTo>
                    <a:pt x="1602" y="44"/>
                    <a:pt x="1363" y="85"/>
                    <a:pt x="1124" y="199"/>
                  </a:cubicBezTo>
                  <a:cubicBezTo>
                    <a:pt x="830" y="354"/>
                    <a:pt x="507" y="590"/>
                    <a:pt x="298" y="985"/>
                  </a:cubicBezTo>
                  <a:cubicBezTo>
                    <a:pt x="142" y="1251"/>
                    <a:pt x="72" y="1534"/>
                    <a:pt x="28" y="1801"/>
                  </a:cubicBezTo>
                  <a:cubicBezTo>
                    <a:pt x="1" y="2081"/>
                    <a:pt x="1" y="2334"/>
                    <a:pt x="28" y="2559"/>
                  </a:cubicBezTo>
                  <a:cubicBezTo>
                    <a:pt x="28" y="2559"/>
                    <a:pt x="45" y="2671"/>
                    <a:pt x="58" y="2812"/>
                  </a:cubicBezTo>
                  <a:cubicBezTo>
                    <a:pt x="72" y="2937"/>
                    <a:pt x="72" y="3079"/>
                    <a:pt x="72" y="3220"/>
                  </a:cubicBezTo>
                  <a:cubicBezTo>
                    <a:pt x="45" y="3557"/>
                    <a:pt x="254" y="3851"/>
                    <a:pt x="240" y="3962"/>
                  </a:cubicBezTo>
                  <a:cubicBezTo>
                    <a:pt x="240" y="4090"/>
                    <a:pt x="183" y="4188"/>
                    <a:pt x="196" y="4329"/>
                  </a:cubicBezTo>
                  <a:cubicBezTo>
                    <a:pt x="211" y="4397"/>
                    <a:pt x="272" y="4428"/>
                    <a:pt x="341" y="4428"/>
                  </a:cubicBezTo>
                  <a:cubicBezTo>
                    <a:pt x="415" y="4428"/>
                    <a:pt x="499" y="4393"/>
                    <a:pt x="550" y="4329"/>
                  </a:cubicBezTo>
                  <a:cubicBezTo>
                    <a:pt x="662" y="4188"/>
                    <a:pt x="466" y="3669"/>
                    <a:pt x="338" y="3234"/>
                  </a:cubicBezTo>
                  <a:cubicBezTo>
                    <a:pt x="311" y="3106"/>
                    <a:pt x="281" y="2981"/>
                    <a:pt x="267" y="2866"/>
                  </a:cubicBezTo>
                  <a:cubicBezTo>
                    <a:pt x="240" y="2559"/>
                    <a:pt x="254" y="2307"/>
                    <a:pt x="267" y="2209"/>
                  </a:cubicBezTo>
                  <a:cubicBezTo>
                    <a:pt x="267" y="2209"/>
                    <a:pt x="352" y="2165"/>
                    <a:pt x="520" y="2108"/>
                  </a:cubicBezTo>
                  <a:cubicBezTo>
                    <a:pt x="662" y="2054"/>
                    <a:pt x="857" y="1996"/>
                    <a:pt x="1097" y="1956"/>
                  </a:cubicBezTo>
                  <a:cubicBezTo>
                    <a:pt x="1252" y="1926"/>
                    <a:pt x="1434" y="1912"/>
                    <a:pt x="1616" y="1899"/>
                  </a:cubicBezTo>
                  <a:lnTo>
                    <a:pt x="2388" y="1899"/>
                  </a:lnTo>
                  <a:cubicBezTo>
                    <a:pt x="2587" y="1912"/>
                    <a:pt x="2755" y="1926"/>
                    <a:pt x="2910" y="1956"/>
                  </a:cubicBezTo>
                  <a:cubicBezTo>
                    <a:pt x="3163" y="1996"/>
                    <a:pt x="3345" y="2054"/>
                    <a:pt x="3484" y="2108"/>
                  </a:cubicBezTo>
                  <a:cubicBezTo>
                    <a:pt x="3652" y="2165"/>
                    <a:pt x="3736" y="2209"/>
                    <a:pt x="3736" y="2209"/>
                  </a:cubicBezTo>
                  <a:cubicBezTo>
                    <a:pt x="3767" y="2307"/>
                    <a:pt x="3780" y="2573"/>
                    <a:pt x="3736" y="2866"/>
                  </a:cubicBezTo>
                  <a:cubicBezTo>
                    <a:pt x="3723" y="2994"/>
                    <a:pt x="3709" y="3119"/>
                    <a:pt x="3669" y="3234"/>
                  </a:cubicBezTo>
                  <a:cubicBezTo>
                    <a:pt x="3541" y="3669"/>
                    <a:pt x="3359" y="4188"/>
                    <a:pt x="3457" y="4329"/>
                  </a:cubicBezTo>
                  <a:cubicBezTo>
                    <a:pt x="3514" y="4393"/>
                    <a:pt x="3601" y="4428"/>
                    <a:pt x="3674" y="4428"/>
                  </a:cubicBezTo>
                  <a:cubicBezTo>
                    <a:pt x="3744" y="4428"/>
                    <a:pt x="3801" y="4397"/>
                    <a:pt x="3807" y="4329"/>
                  </a:cubicBezTo>
                  <a:cubicBezTo>
                    <a:pt x="3838" y="4188"/>
                    <a:pt x="3780" y="4090"/>
                    <a:pt x="3767" y="3962"/>
                  </a:cubicBezTo>
                  <a:cubicBezTo>
                    <a:pt x="3767" y="3851"/>
                    <a:pt x="3976" y="3557"/>
                    <a:pt x="3949" y="3220"/>
                  </a:cubicBezTo>
                  <a:cubicBezTo>
                    <a:pt x="3935" y="3079"/>
                    <a:pt x="3935" y="2937"/>
                    <a:pt x="3949" y="2826"/>
                  </a:cubicBezTo>
                  <a:cubicBezTo>
                    <a:pt x="3962" y="2671"/>
                    <a:pt x="3976" y="2559"/>
                    <a:pt x="3976" y="2559"/>
                  </a:cubicBezTo>
                  <a:cubicBezTo>
                    <a:pt x="4006" y="2334"/>
                    <a:pt x="4020" y="2067"/>
                    <a:pt x="3976" y="1787"/>
                  </a:cubicBezTo>
                  <a:cubicBezTo>
                    <a:pt x="3949" y="1518"/>
                    <a:pt x="3865" y="1251"/>
                    <a:pt x="3723" y="985"/>
                  </a:cubicBezTo>
                  <a:cubicBezTo>
                    <a:pt x="3500" y="590"/>
                    <a:pt x="3190" y="354"/>
                    <a:pt x="2894" y="199"/>
                  </a:cubicBezTo>
                  <a:cubicBezTo>
                    <a:pt x="2641" y="85"/>
                    <a:pt x="2418" y="44"/>
                    <a:pt x="2250" y="17"/>
                  </a:cubicBezTo>
                  <a:cubicBezTo>
                    <a:pt x="2135" y="1"/>
                    <a:pt x="2051" y="1"/>
                    <a:pt x="2051"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5"/>
            <p:cNvSpPr/>
            <p:nvPr/>
          </p:nvSpPr>
          <p:spPr>
            <a:xfrm>
              <a:off x="7456345" y="1607866"/>
              <a:ext cx="537395" cy="76512"/>
            </a:xfrm>
            <a:custGeom>
              <a:rect b="b" l="l" r="r" t="t"/>
              <a:pathLst>
                <a:path extrusionOk="0" h="422" w="2964">
                  <a:moveTo>
                    <a:pt x="1082" y="0"/>
                  </a:moveTo>
                  <a:cubicBezTo>
                    <a:pt x="1096" y="44"/>
                    <a:pt x="1096" y="84"/>
                    <a:pt x="1096" y="128"/>
                  </a:cubicBezTo>
                  <a:lnTo>
                    <a:pt x="1237" y="128"/>
                  </a:lnTo>
                  <a:lnTo>
                    <a:pt x="1237" y="0"/>
                  </a:lnTo>
                  <a:close/>
                  <a:moveTo>
                    <a:pt x="1730" y="0"/>
                  </a:moveTo>
                  <a:lnTo>
                    <a:pt x="1730" y="128"/>
                  </a:lnTo>
                  <a:lnTo>
                    <a:pt x="1885" y="128"/>
                  </a:lnTo>
                  <a:lnTo>
                    <a:pt x="1885" y="0"/>
                  </a:lnTo>
                  <a:close/>
                  <a:moveTo>
                    <a:pt x="634" y="31"/>
                  </a:moveTo>
                  <a:lnTo>
                    <a:pt x="634" y="31"/>
                  </a:lnTo>
                  <a:cubicBezTo>
                    <a:pt x="408" y="44"/>
                    <a:pt x="199" y="58"/>
                    <a:pt x="14" y="101"/>
                  </a:cubicBezTo>
                  <a:lnTo>
                    <a:pt x="14" y="226"/>
                  </a:lnTo>
                  <a:cubicBezTo>
                    <a:pt x="182" y="199"/>
                    <a:pt x="395" y="169"/>
                    <a:pt x="604" y="155"/>
                  </a:cubicBezTo>
                  <a:cubicBezTo>
                    <a:pt x="604" y="115"/>
                    <a:pt x="620" y="71"/>
                    <a:pt x="634" y="31"/>
                  </a:cubicBezTo>
                  <a:close/>
                  <a:moveTo>
                    <a:pt x="2347" y="31"/>
                  </a:moveTo>
                  <a:cubicBezTo>
                    <a:pt x="2347" y="71"/>
                    <a:pt x="2360" y="115"/>
                    <a:pt x="2374" y="155"/>
                  </a:cubicBezTo>
                  <a:cubicBezTo>
                    <a:pt x="2586" y="169"/>
                    <a:pt x="2781" y="199"/>
                    <a:pt x="2964" y="226"/>
                  </a:cubicBezTo>
                  <a:cubicBezTo>
                    <a:pt x="2964" y="186"/>
                    <a:pt x="2964" y="142"/>
                    <a:pt x="2950" y="101"/>
                  </a:cubicBezTo>
                  <a:cubicBezTo>
                    <a:pt x="2768" y="58"/>
                    <a:pt x="2572" y="44"/>
                    <a:pt x="2347" y="31"/>
                  </a:cubicBezTo>
                  <a:close/>
                  <a:moveTo>
                    <a:pt x="253" y="337"/>
                  </a:moveTo>
                  <a:cubicBezTo>
                    <a:pt x="169" y="354"/>
                    <a:pt x="84" y="354"/>
                    <a:pt x="0" y="368"/>
                  </a:cubicBezTo>
                  <a:lnTo>
                    <a:pt x="0" y="422"/>
                  </a:lnTo>
                  <a:cubicBezTo>
                    <a:pt x="71" y="395"/>
                    <a:pt x="155" y="368"/>
                    <a:pt x="253" y="337"/>
                  </a:cubicBezTo>
                  <a:close/>
                  <a:moveTo>
                    <a:pt x="2711" y="337"/>
                  </a:moveTo>
                  <a:lnTo>
                    <a:pt x="2711" y="337"/>
                  </a:lnTo>
                  <a:cubicBezTo>
                    <a:pt x="2812" y="368"/>
                    <a:pt x="2896" y="395"/>
                    <a:pt x="2964" y="422"/>
                  </a:cubicBezTo>
                  <a:lnTo>
                    <a:pt x="2964" y="368"/>
                  </a:lnTo>
                  <a:cubicBezTo>
                    <a:pt x="2896" y="354"/>
                    <a:pt x="2812" y="354"/>
                    <a:pt x="2711" y="337"/>
                  </a:cubicBezTo>
                  <a:close/>
                </a:path>
              </a:pathLst>
            </a:custGeom>
            <a:solidFill>
              <a:srgbClr val="B30A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5"/>
            <p:cNvSpPr/>
            <p:nvPr/>
          </p:nvSpPr>
          <p:spPr>
            <a:xfrm>
              <a:off x="7359708" y="1338262"/>
              <a:ext cx="206147" cy="766931"/>
            </a:xfrm>
            <a:custGeom>
              <a:rect b="b" l="l" r="r" t="t"/>
              <a:pathLst>
                <a:path extrusionOk="0" h="4230" w="1137">
                  <a:moveTo>
                    <a:pt x="1137" y="0"/>
                  </a:moveTo>
                  <a:lnTo>
                    <a:pt x="1137" y="0"/>
                  </a:lnTo>
                  <a:cubicBezTo>
                    <a:pt x="843" y="155"/>
                    <a:pt x="520" y="391"/>
                    <a:pt x="311" y="786"/>
                  </a:cubicBezTo>
                  <a:cubicBezTo>
                    <a:pt x="14" y="1319"/>
                    <a:pt x="0" y="1925"/>
                    <a:pt x="41" y="2360"/>
                  </a:cubicBezTo>
                  <a:cubicBezTo>
                    <a:pt x="41" y="2360"/>
                    <a:pt x="112" y="2698"/>
                    <a:pt x="85" y="3021"/>
                  </a:cubicBezTo>
                  <a:cubicBezTo>
                    <a:pt x="58" y="3358"/>
                    <a:pt x="267" y="3652"/>
                    <a:pt x="253" y="3763"/>
                  </a:cubicBezTo>
                  <a:cubicBezTo>
                    <a:pt x="253" y="3891"/>
                    <a:pt x="196" y="3989"/>
                    <a:pt x="209" y="4130"/>
                  </a:cubicBezTo>
                  <a:cubicBezTo>
                    <a:pt x="224" y="4198"/>
                    <a:pt x="285" y="4229"/>
                    <a:pt x="354" y="4229"/>
                  </a:cubicBezTo>
                  <a:cubicBezTo>
                    <a:pt x="428" y="4229"/>
                    <a:pt x="512" y="4194"/>
                    <a:pt x="563" y="4130"/>
                  </a:cubicBezTo>
                  <a:cubicBezTo>
                    <a:pt x="675" y="3989"/>
                    <a:pt x="479" y="3470"/>
                    <a:pt x="351" y="3035"/>
                  </a:cubicBezTo>
                  <a:cubicBezTo>
                    <a:pt x="240" y="2600"/>
                    <a:pt x="267" y="2135"/>
                    <a:pt x="280" y="2010"/>
                  </a:cubicBezTo>
                  <a:cubicBezTo>
                    <a:pt x="280" y="2010"/>
                    <a:pt x="365" y="1966"/>
                    <a:pt x="533" y="1909"/>
                  </a:cubicBezTo>
                  <a:cubicBezTo>
                    <a:pt x="547" y="870"/>
                    <a:pt x="870" y="307"/>
                    <a:pt x="1137"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5"/>
            <p:cNvSpPr/>
            <p:nvPr/>
          </p:nvSpPr>
          <p:spPr>
            <a:xfrm>
              <a:off x="7886588" y="1338262"/>
              <a:ext cx="206872" cy="766931"/>
            </a:xfrm>
            <a:custGeom>
              <a:rect b="b" l="l" r="r" t="t"/>
              <a:pathLst>
                <a:path extrusionOk="0" h="4230" w="1141">
                  <a:moveTo>
                    <a:pt x="1" y="0"/>
                  </a:moveTo>
                  <a:lnTo>
                    <a:pt x="1" y="0"/>
                  </a:lnTo>
                  <a:cubicBezTo>
                    <a:pt x="270" y="307"/>
                    <a:pt x="577" y="870"/>
                    <a:pt x="591" y="1909"/>
                  </a:cubicBezTo>
                  <a:cubicBezTo>
                    <a:pt x="759" y="1966"/>
                    <a:pt x="843" y="2010"/>
                    <a:pt x="843" y="2010"/>
                  </a:cubicBezTo>
                  <a:cubicBezTo>
                    <a:pt x="874" y="2135"/>
                    <a:pt x="901" y="2600"/>
                    <a:pt x="776" y="3035"/>
                  </a:cubicBezTo>
                  <a:cubicBezTo>
                    <a:pt x="648" y="3470"/>
                    <a:pt x="466" y="3989"/>
                    <a:pt x="564" y="4130"/>
                  </a:cubicBezTo>
                  <a:cubicBezTo>
                    <a:pt x="621" y="4194"/>
                    <a:pt x="708" y="4229"/>
                    <a:pt x="781" y="4229"/>
                  </a:cubicBezTo>
                  <a:cubicBezTo>
                    <a:pt x="851" y="4229"/>
                    <a:pt x="908" y="4198"/>
                    <a:pt x="914" y="4130"/>
                  </a:cubicBezTo>
                  <a:cubicBezTo>
                    <a:pt x="945" y="3989"/>
                    <a:pt x="887" y="3891"/>
                    <a:pt x="874" y="3763"/>
                  </a:cubicBezTo>
                  <a:cubicBezTo>
                    <a:pt x="874" y="3652"/>
                    <a:pt x="1083" y="3358"/>
                    <a:pt x="1056" y="3021"/>
                  </a:cubicBezTo>
                  <a:cubicBezTo>
                    <a:pt x="1029" y="2698"/>
                    <a:pt x="1083" y="2360"/>
                    <a:pt x="1083" y="2360"/>
                  </a:cubicBezTo>
                  <a:cubicBezTo>
                    <a:pt x="1140" y="1925"/>
                    <a:pt x="1127" y="1319"/>
                    <a:pt x="830" y="786"/>
                  </a:cubicBezTo>
                  <a:cubicBezTo>
                    <a:pt x="607" y="391"/>
                    <a:pt x="297" y="155"/>
                    <a:pt x="1"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5"/>
            <p:cNvSpPr/>
            <p:nvPr/>
          </p:nvSpPr>
          <p:spPr>
            <a:xfrm>
              <a:off x="7800467" y="1521564"/>
              <a:ext cx="76512" cy="63820"/>
            </a:xfrm>
            <a:custGeom>
              <a:rect b="b" l="l" r="r" t="t"/>
              <a:pathLst>
                <a:path extrusionOk="0" h="352" w="422">
                  <a:moveTo>
                    <a:pt x="240" y="1"/>
                  </a:moveTo>
                  <a:cubicBezTo>
                    <a:pt x="240" y="1"/>
                    <a:pt x="71" y="55"/>
                    <a:pt x="27" y="126"/>
                  </a:cubicBezTo>
                  <a:cubicBezTo>
                    <a:pt x="14" y="156"/>
                    <a:pt x="14" y="240"/>
                    <a:pt x="0" y="338"/>
                  </a:cubicBezTo>
                  <a:cubicBezTo>
                    <a:pt x="138" y="338"/>
                    <a:pt x="280" y="338"/>
                    <a:pt x="422" y="351"/>
                  </a:cubicBezTo>
                  <a:cubicBezTo>
                    <a:pt x="408" y="308"/>
                    <a:pt x="391" y="267"/>
                    <a:pt x="391" y="223"/>
                  </a:cubicBezTo>
                  <a:cubicBezTo>
                    <a:pt x="337" y="1"/>
                    <a:pt x="240" y="1"/>
                    <a:pt x="240" y="1"/>
                  </a:cubicBezTo>
                  <a:close/>
                </a:path>
              </a:pathLst>
            </a:custGeom>
            <a:solidFill>
              <a:srgbClr val="BF0A0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5"/>
            <p:cNvSpPr/>
            <p:nvPr/>
          </p:nvSpPr>
          <p:spPr>
            <a:xfrm>
              <a:off x="7797928" y="1607866"/>
              <a:ext cx="88841" cy="28284"/>
            </a:xfrm>
            <a:custGeom>
              <a:rect b="b" l="l" r="r" t="t"/>
              <a:pathLst>
                <a:path extrusionOk="0" h="156" w="490">
                  <a:moveTo>
                    <a:pt x="1" y="0"/>
                  </a:moveTo>
                  <a:lnTo>
                    <a:pt x="1" y="128"/>
                  </a:lnTo>
                  <a:cubicBezTo>
                    <a:pt x="169" y="142"/>
                    <a:pt x="321" y="142"/>
                    <a:pt x="490" y="155"/>
                  </a:cubicBezTo>
                  <a:cubicBezTo>
                    <a:pt x="476" y="115"/>
                    <a:pt x="463" y="71"/>
                    <a:pt x="463" y="31"/>
                  </a:cubicBezTo>
                  <a:cubicBezTo>
                    <a:pt x="308" y="17"/>
                    <a:pt x="152" y="17"/>
                    <a:pt x="1" y="0"/>
                  </a:cubicBezTo>
                  <a:close/>
                </a:path>
              </a:pathLst>
            </a:custGeom>
            <a:solidFill>
              <a:srgbClr val="9104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5"/>
            <p:cNvSpPr/>
            <p:nvPr/>
          </p:nvSpPr>
          <p:spPr>
            <a:xfrm>
              <a:off x="7576008" y="1521564"/>
              <a:ext cx="76693" cy="63820"/>
            </a:xfrm>
            <a:custGeom>
              <a:rect b="b" l="l" r="r" t="t"/>
              <a:pathLst>
                <a:path extrusionOk="0" h="352" w="423">
                  <a:moveTo>
                    <a:pt x="183" y="1"/>
                  </a:moveTo>
                  <a:cubicBezTo>
                    <a:pt x="183" y="1"/>
                    <a:pt x="85" y="1"/>
                    <a:pt x="28" y="223"/>
                  </a:cubicBezTo>
                  <a:cubicBezTo>
                    <a:pt x="14" y="267"/>
                    <a:pt x="14" y="308"/>
                    <a:pt x="1" y="351"/>
                  </a:cubicBezTo>
                  <a:cubicBezTo>
                    <a:pt x="129" y="338"/>
                    <a:pt x="267" y="338"/>
                    <a:pt x="422" y="338"/>
                  </a:cubicBezTo>
                  <a:cubicBezTo>
                    <a:pt x="409" y="240"/>
                    <a:pt x="395" y="156"/>
                    <a:pt x="382" y="126"/>
                  </a:cubicBezTo>
                  <a:cubicBezTo>
                    <a:pt x="352" y="55"/>
                    <a:pt x="183" y="1"/>
                    <a:pt x="183" y="1"/>
                  </a:cubicBezTo>
                  <a:close/>
                </a:path>
              </a:pathLst>
            </a:custGeom>
            <a:solidFill>
              <a:srgbClr val="BF0A0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5"/>
            <p:cNvSpPr/>
            <p:nvPr/>
          </p:nvSpPr>
          <p:spPr>
            <a:xfrm>
              <a:off x="7565673" y="1607866"/>
              <a:ext cx="89385" cy="28284"/>
            </a:xfrm>
            <a:custGeom>
              <a:rect b="b" l="l" r="r" t="t"/>
              <a:pathLst>
                <a:path extrusionOk="0" h="156" w="493">
                  <a:moveTo>
                    <a:pt x="479" y="0"/>
                  </a:moveTo>
                  <a:cubicBezTo>
                    <a:pt x="324" y="17"/>
                    <a:pt x="169" y="17"/>
                    <a:pt x="31" y="31"/>
                  </a:cubicBezTo>
                  <a:cubicBezTo>
                    <a:pt x="17" y="71"/>
                    <a:pt x="1" y="115"/>
                    <a:pt x="1" y="155"/>
                  </a:cubicBezTo>
                  <a:cubicBezTo>
                    <a:pt x="156" y="142"/>
                    <a:pt x="324" y="142"/>
                    <a:pt x="493" y="128"/>
                  </a:cubicBezTo>
                  <a:cubicBezTo>
                    <a:pt x="493" y="84"/>
                    <a:pt x="493" y="44"/>
                    <a:pt x="479" y="0"/>
                  </a:cubicBezTo>
                  <a:close/>
                </a:path>
              </a:pathLst>
            </a:custGeom>
            <a:solidFill>
              <a:srgbClr val="9104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5"/>
            <p:cNvSpPr/>
            <p:nvPr/>
          </p:nvSpPr>
          <p:spPr>
            <a:xfrm>
              <a:off x="7680622" y="1302182"/>
              <a:ext cx="89385" cy="344303"/>
            </a:xfrm>
            <a:custGeom>
              <a:rect b="b" l="l" r="r" t="t"/>
              <a:pathLst>
                <a:path extrusionOk="0" h="1899" w="493">
                  <a:moveTo>
                    <a:pt x="196" y="1"/>
                  </a:moveTo>
                  <a:cubicBezTo>
                    <a:pt x="196" y="1"/>
                    <a:pt x="125" y="1"/>
                    <a:pt x="0" y="17"/>
                  </a:cubicBezTo>
                  <a:lnTo>
                    <a:pt x="0" y="1899"/>
                  </a:lnTo>
                  <a:lnTo>
                    <a:pt x="493" y="1899"/>
                  </a:lnTo>
                  <a:lnTo>
                    <a:pt x="493" y="17"/>
                  </a:lnTo>
                  <a:cubicBezTo>
                    <a:pt x="378" y="1"/>
                    <a:pt x="294" y="1"/>
                    <a:pt x="2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5"/>
            <p:cNvSpPr/>
            <p:nvPr/>
          </p:nvSpPr>
          <p:spPr>
            <a:xfrm>
              <a:off x="7326710" y="1567435"/>
              <a:ext cx="797209" cy="651800"/>
            </a:xfrm>
            <a:custGeom>
              <a:rect b="b" l="l" r="r" t="t"/>
              <a:pathLst>
                <a:path extrusionOk="0" h="3595" w="4397">
                  <a:moveTo>
                    <a:pt x="2134" y="223"/>
                  </a:moveTo>
                  <a:lnTo>
                    <a:pt x="2134" y="351"/>
                  </a:lnTo>
                  <a:cubicBezTo>
                    <a:pt x="1433" y="351"/>
                    <a:pt x="729" y="409"/>
                    <a:pt x="337" y="520"/>
                  </a:cubicBezTo>
                  <a:cubicBezTo>
                    <a:pt x="337" y="476"/>
                    <a:pt x="324" y="449"/>
                    <a:pt x="324" y="409"/>
                  </a:cubicBezTo>
                  <a:cubicBezTo>
                    <a:pt x="675" y="294"/>
                    <a:pt x="1389" y="223"/>
                    <a:pt x="2134" y="223"/>
                  </a:cubicBezTo>
                  <a:close/>
                  <a:moveTo>
                    <a:pt x="2276" y="223"/>
                  </a:moveTo>
                  <a:cubicBezTo>
                    <a:pt x="3004" y="223"/>
                    <a:pt x="3722" y="294"/>
                    <a:pt x="4086" y="409"/>
                  </a:cubicBezTo>
                  <a:cubicBezTo>
                    <a:pt x="4073" y="449"/>
                    <a:pt x="4073" y="476"/>
                    <a:pt x="4060" y="520"/>
                  </a:cubicBezTo>
                  <a:cubicBezTo>
                    <a:pt x="3665" y="409"/>
                    <a:pt x="2977" y="351"/>
                    <a:pt x="2276" y="351"/>
                  </a:cubicBezTo>
                  <a:lnTo>
                    <a:pt x="2276" y="223"/>
                  </a:lnTo>
                  <a:close/>
                  <a:moveTo>
                    <a:pt x="2197" y="495"/>
                  </a:moveTo>
                  <a:cubicBezTo>
                    <a:pt x="2921" y="495"/>
                    <a:pt x="3645" y="555"/>
                    <a:pt x="4033" y="675"/>
                  </a:cubicBezTo>
                  <a:cubicBezTo>
                    <a:pt x="3975" y="968"/>
                    <a:pt x="3891" y="1403"/>
                    <a:pt x="3793" y="1841"/>
                  </a:cubicBezTo>
                  <a:cubicBezTo>
                    <a:pt x="3638" y="1784"/>
                    <a:pt x="3470" y="1757"/>
                    <a:pt x="3328" y="1757"/>
                  </a:cubicBezTo>
                  <a:lnTo>
                    <a:pt x="3159" y="1757"/>
                  </a:lnTo>
                  <a:cubicBezTo>
                    <a:pt x="3159" y="1713"/>
                    <a:pt x="3132" y="1673"/>
                    <a:pt x="3089" y="1673"/>
                  </a:cubicBezTo>
                  <a:cubicBezTo>
                    <a:pt x="3048" y="1673"/>
                    <a:pt x="3021" y="1700"/>
                    <a:pt x="3004" y="1740"/>
                  </a:cubicBezTo>
                  <a:lnTo>
                    <a:pt x="3004" y="1757"/>
                  </a:lnTo>
                  <a:lnTo>
                    <a:pt x="1389" y="1757"/>
                  </a:lnTo>
                  <a:lnTo>
                    <a:pt x="1389" y="1740"/>
                  </a:lnTo>
                  <a:cubicBezTo>
                    <a:pt x="1389" y="1700"/>
                    <a:pt x="1349" y="1673"/>
                    <a:pt x="1305" y="1673"/>
                  </a:cubicBezTo>
                  <a:cubicBezTo>
                    <a:pt x="1278" y="1673"/>
                    <a:pt x="1234" y="1713"/>
                    <a:pt x="1251" y="1757"/>
                  </a:cubicBezTo>
                  <a:lnTo>
                    <a:pt x="1083" y="1757"/>
                  </a:lnTo>
                  <a:cubicBezTo>
                    <a:pt x="927" y="1757"/>
                    <a:pt x="759" y="1784"/>
                    <a:pt x="604" y="1841"/>
                  </a:cubicBezTo>
                  <a:cubicBezTo>
                    <a:pt x="520" y="1403"/>
                    <a:pt x="422" y="968"/>
                    <a:pt x="364" y="675"/>
                  </a:cubicBezTo>
                  <a:cubicBezTo>
                    <a:pt x="750" y="555"/>
                    <a:pt x="1474" y="495"/>
                    <a:pt x="2197" y="495"/>
                  </a:cubicBezTo>
                  <a:close/>
                  <a:moveTo>
                    <a:pt x="223" y="715"/>
                  </a:moveTo>
                  <a:cubicBezTo>
                    <a:pt x="280" y="1012"/>
                    <a:pt x="364" y="1447"/>
                    <a:pt x="462" y="1882"/>
                  </a:cubicBezTo>
                  <a:cubicBezTo>
                    <a:pt x="449" y="1882"/>
                    <a:pt x="435" y="1882"/>
                    <a:pt x="422" y="1895"/>
                  </a:cubicBezTo>
                  <a:cubicBezTo>
                    <a:pt x="364" y="1909"/>
                    <a:pt x="337" y="1926"/>
                    <a:pt x="294" y="1926"/>
                  </a:cubicBezTo>
                  <a:cubicBezTo>
                    <a:pt x="294" y="1926"/>
                    <a:pt x="280" y="1926"/>
                    <a:pt x="267" y="1909"/>
                  </a:cubicBezTo>
                  <a:cubicBezTo>
                    <a:pt x="155" y="1602"/>
                    <a:pt x="155" y="1221"/>
                    <a:pt x="182" y="968"/>
                  </a:cubicBezTo>
                  <a:cubicBezTo>
                    <a:pt x="196" y="871"/>
                    <a:pt x="196" y="786"/>
                    <a:pt x="209" y="715"/>
                  </a:cubicBezTo>
                  <a:close/>
                  <a:moveTo>
                    <a:pt x="4184" y="715"/>
                  </a:moveTo>
                  <a:cubicBezTo>
                    <a:pt x="4201" y="786"/>
                    <a:pt x="4215" y="871"/>
                    <a:pt x="4228" y="968"/>
                  </a:cubicBezTo>
                  <a:cubicBezTo>
                    <a:pt x="4242" y="1221"/>
                    <a:pt x="4242" y="1602"/>
                    <a:pt x="4130" y="1909"/>
                  </a:cubicBezTo>
                  <a:cubicBezTo>
                    <a:pt x="4130" y="1926"/>
                    <a:pt x="4117" y="1926"/>
                    <a:pt x="4100" y="1926"/>
                  </a:cubicBezTo>
                  <a:cubicBezTo>
                    <a:pt x="4073" y="1926"/>
                    <a:pt x="4033" y="1909"/>
                    <a:pt x="3989" y="1895"/>
                  </a:cubicBezTo>
                  <a:cubicBezTo>
                    <a:pt x="3975" y="1882"/>
                    <a:pt x="3962" y="1882"/>
                    <a:pt x="3931" y="1882"/>
                  </a:cubicBezTo>
                  <a:cubicBezTo>
                    <a:pt x="4033" y="1447"/>
                    <a:pt x="4117" y="1012"/>
                    <a:pt x="4171" y="715"/>
                  </a:cubicBezTo>
                  <a:close/>
                  <a:moveTo>
                    <a:pt x="493" y="2024"/>
                  </a:moveTo>
                  <a:cubicBezTo>
                    <a:pt x="506" y="2077"/>
                    <a:pt x="520" y="2135"/>
                    <a:pt x="533" y="2192"/>
                  </a:cubicBezTo>
                  <a:cubicBezTo>
                    <a:pt x="476" y="2219"/>
                    <a:pt x="422" y="2233"/>
                    <a:pt x="364" y="2233"/>
                  </a:cubicBezTo>
                  <a:lnTo>
                    <a:pt x="364" y="2064"/>
                  </a:lnTo>
                  <a:cubicBezTo>
                    <a:pt x="391" y="2050"/>
                    <a:pt x="422" y="2037"/>
                    <a:pt x="462" y="2037"/>
                  </a:cubicBezTo>
                  <a:cubicBezTo>
                    <a:pt x="476" y="2024"/>
                    <a:pt x="476" y="2024"/>
                    <a:pt x="493" y="2024"/>
                  </a:cubicBezTo>
                  <a:close/>
                  <a:moveTo>
                    <a:pt x="3904" y="2024"/>
                  </a:moveTo>
                  <a:cubicBezTo>
                    <a:pt x="3918" y="2024"/>
                    <a:pt x="3931" y="2024"/>
                    <a:pt x="3948" y="2037"/>
                  </a:cubicBezTo>
                  <a:cubicBezTo>
                    <a:pt x="3975" y="2037"/>
                    <a:pt x="4002" y="2050"/>
                    <a:pt x="4033" y="2064"/>
                  </a:cubicBezTo>
                  <a:lnTo>
                    <a:pt x="4033" y="2233"/>
                  </a:lnTo>
                  <a:cubicBezTo>
                    <a:pt x="3989" y="2233"/>
                    <a:pt x="3931" y="2219"/>
                    <a:pt x="3877" y="2192"/>
                  </a:cubicBezTo>
                  <a:cubicBezTo>
                    <a:pt x="3891" y="2135"/>
                    <a:pt x="3891" y="2077"/>
                    <a:pt x="3904" y="2024"/>
                  </a:cubicBezTo>
                  <a:close/>
                  <a:moveTo>
                    <a:pt x="560" y="2330"/>
                  </a:moveTo>
                  <a:cubicBezTo>
                    <a:pt x="644" y="2667"/>
                    <a:pt x="715" y="2978"/>
                    <a:pt x="786" y="3190"/>
                  </a:cubicBezTo>
                  <a:cubicBezTo>
                    <a:pt x="675" y="3133"/>
                    <a:pt x="604" y="3075"/>
                    <a:pt x="547" y="3035"/>
                  </a:cubicBezTo>
                  <a:cubicBezTo>
                    <a:pt x="378" y="2866"/>
                    <a:pt x="364" y="2711"/>
                    <a:pt x="364" y="2711"/>
                  </a:cubicBezTo>
                  <a:lnTo>
                    <a:pt x="364" y="2374"/>
                  </a:lnTo>
                  <a:cubicBezTo>
                    <a:pt x="422" y="2374"/>
                    <a:pt x="493" y="2361"/>
                    <a:pt x="560" y="2330"/>
                  </a:cubicBezTo>
                  <a:close/>
                  <a:moveTo>
                    <a:pt x="3834" y="2330"/>
                  </a:moveTo>
                  <a:cubicBezTo>
                    <a:pt x="3904" y="2361"/>
                    <a:pt x="3975" y="2374"/>
                    <a:pt x="4033" y="2374"/>
                  </a:cubicBezTo>
                  <a:lnTo>
                    <a:pt x="4033" y="2711"/>
                  </a:lnTo>
                  <a:cubicBezTo>
                    <a:pt x="4033" y="2725"/>
                    <a:pt x="4033" y="2880"/>
                    <a:pt x="3834" y="3035"/>
                  </a:cubicBezTo>
                  <a:cubicBezTo>
                    <a:pt x="3793" y="3089"/>
                    <a:pt x="3722" y="3133"/>
                    <a:pt x="3625" y="3190"/>
                  </a:cubicBezTo>
                  <a:cubicBezTo>
                    <a:pt x="3679" y="2978"/>
                    <a:pt x="3763" y="2667"/>
                    <a:pt x="3834" y="2330"/>
                  </a:cubicBezTo>
                  <a:close/>
                  <a:moveTo>
                    <a:pt x="1251" y="1895"/>
                  </a:moveTo>
                  <a:cubicBezTo>
                    <a:pt x="1278" y="2206"/>
                    <a:pt x="1362" y="2907"/>
                    <a:pt x="1558" y="3399"/>
                  </a:cubicBezTo>
                  <a:cubicBezTo>
                    <a:pt x="1305" y="3372"/>
                    <a:pt x="1123" y="3315"/>
                    <a:pt x="968" y="3257"/>
                  </a:cubicBezTo>
                  <a:cubicBezTo>
                    <a:pt x="884" y="3062"/>
                    <a:pt x="786" y="2667"/>
                    <a:pt x="688" y="2246"/>
                  </a:cubicBezTo>
                  <a:cubicBezTo>
                    <a:pt x="702" y="2219"/>
                    <a:pt x="702" y="2206"/>
                    <a:pt x="688" y="2179"/>
                  </a:cubicBezTo>
                  <a:lnTo>
                    <a:pt x="675" y="2179"/>
                  </a:lnTo>
                  <a:cubicBezTo>
                    <a:pt x="661" y="2108"/>
                    <a:pt x="644" y="2050"/>
                    <a:pt x="631" y="1980"/>
                  </a:cubicBezTo>
                  <a:cubicBezTo>
                    <a:pt x="786" y="1939"/>
                    <a:pt x="954" y="1895"/>
                    <a:pt x="1083" y="1895"/>
                  </a:cubicBezTo>
                  <a:close/>
                  <a:moveTo>
                    <a:pt x="3328" y="1895"/>
                  </a:moveTo>
                  <a:cubicBezTo>
                    <a:pt x="3456" y="1895"/>
                    <a:pt x="3625" y="1939"/>
                    <a:pt x="3763" y="1980"/>
                  </a:cubicBezTo>
                  <a:cubicBezTo>
                    <a:pt x="3749" y="2050"/>
                    <a:pt x="3736" y="2108"/>
                    <a:pt x="3722" y="2179"/>
                  </a:cubicBezTo>
                  <a:cubicBezTo>
                    <a:pt x="3709" y="2206"/>
                    <a:pt x="3709" y="2219"/>
                    <a:pt x="3709" y="2246"/>
                  </a:cubicBezTo>
                  <a:cubicBezTo>
                    <a:pt x="3611" y="2667"/>
                    <a:pt x="3510" y="3062"/>
                    <a:pt x="3443" y="3257"/>
                  </a:cubicBezTo>
                  <a:cubicBezTo>
                    <a:pt x="3287" y="3315"/>
                    <a:pt x="3089" y="3372"/>
                    <a:pt x="2853" y="3399"/>
                  </a:cubicBezTo>
                  <a:cubicBezTo>
                    <a:pt x="3035" y="2907"/>
                    <a:pt x="3119" y="2206"/>
                    <a:pt x="3146" y="1895"/>
                  </a:cubicBezTo>
                  <a:close/>
                  <a:moveTo>
                    <a:pt x="2991" y="1895"/>
                  </a:moveTo>
                  <a:cubicBezTo>
                    <a:pt x="2964" y="2219"/>
                    <a:pt x="2880" y="2951"/>
                    <a:pt x="2684" y="3413"/>
                  </a:cubicBezTo>
                  <a:cubicBezTo>
                    <a:pt x="2613" y="3413"/>
                    <a:pt x="2542" y="3426"/>
                    <a:pt x="2472" y="3426"/>
                  </a:cubicBezTo>
                  <a:lnTo>
                    <a:pt x="1939" y="3426"/>
                  </a:lnTo>
                  <a:cubicBezTo>
                    <a:pt x="1868" y="3426"/>
                    <a:pt x="1797" y="3413"/>
                    <a:pt x="1727" y="3413"/>
                  </a:cubicBezTo>
                  <a:cubicBezTo>
                    <a:pt x="1531" y="2951"/>
                    <a:pt x="1433" y="2219"/>
                    <a:pt x="1403" y="1895"/>
                  </a:cubicBezTo>
                  <a:close/>
                  <a:moveTo>
                    <a:pt x="2205" y="1"/>
                  </a:moveTo>
                  <a:cubicBezTo>
                    <a:pt x="2161" y="1"/>
                    <a:pt x="2134" y="28"/>
                    <a:pt x="2134" y="71"/>
                  </a:cubicBezTo>
                  <a:cubicBezTo>
                    <a:pt x="1389" y="85"/>
                    <a:pt x="675" y="139"/>
                    <a:pt x="294" y="267"/>
                  </a:cubicBezTo>
                  <a:cubicBezTo>
                    <a:pt x="283" y="231"/>
                    <a:pt x="253" y="206"/>
                    <a:pt x="226" y="206"/>
                  </a:cubicBezTo>
                  <a:cubicBezTo>
                    <a:pt x="220" y="206"/>
                    <a:pt x="215" y="207"/>
                    <a:pt x="209" y="210"/>
                  </a:cubicBezTo>
                  <a:cubicBezTo>
                    <a:pt x="169" y="210"/>
                    <a:pt x="139" y="254"/>
                    <a:pt x="139" y="294"/>
                  </a:cubicBezTo>
                  <a:cubicBezTo>
                    <a:pt x="139" y="294"/>
                    <a:pt x="155" y="324"/>
                    <a:pt x="155" y="351"/>
                  </a:cubicBezTo>
                  <a:cubicBezTo>
                    <a:pt x="139" y="378"/>
                    <a:pt x="125" y="422"/>
                    <a:pt x="112" y="506"/>
                  </a:cubicBezTo>
                  <a:cubicBezTo>
                    <a:pt x="85" y="631"/>
                    <a:pt x="54" y="773"/>
                    <a:pt x="41" y="914"/>
                  </a:cubicBezTo>
                  <a:cubicBezTo>
                    <a:pt x="14" y="1194"/>
                    <a:pt x="0" y="1602"/>
                    <a:pt x="125" y="1966"/>
                  </a:cubicBezTo>
                  <a:cubicBezTo>
                    <a:pt x="155" y="2010"/>
                    <a:pt x="182" y="2037"/>
                    <a:pt x="223" y="2064"/>
                  </a:cubicBezTo>
                  <a:lnTo>
                    <a:pt x="223" y="2233"/>
                  </a:lnTo>
                  <a:cubicBezTo>
                    <a:pt x="209" y="2246"/>
                    <a:pt x="196" y="2263"/>
                    <a:pt x="196" y="2276"/>
                  </a:cubicBezTo>
                  <a:cubicBezTo>
                    <a:pt x="196" y="2303"/>
                    <a:pt x="196" y="2330"/>
                    <a:pt x="223" y="2361"/>
                  </a:cubicBezTo>
                  <a:lnTo>
                    <a:pt x="223" y="2711"/>
                  </a:lnTo>
                  <a:cubicBezTo>
                    <a:pt x="223" y="2738"/>
                    <a:pt x="240" y="3413"/>
                    <a:pt x="1629" y="3554"/>
                  </a:cubicBezTo>
                  <a:lnTo>
                    <a:pt x="1629" y="3568"/>
                  </a:lnTo>
                  <a:cubicBezTo>
                    <a:pt x="1642" y="3581"/>
                    <a:pt x="1673" y="3595"/>
                    <a:pt x="1700" y="3595"/>
                  </a:cubicBezTo>
                  <a:lnTo>
                    <a:pt x="1727" y="3595"/>
                  </a:lnTo>
                  <a:cubicBezTo>
                    <a:pt x="1740" y="3581"/>
                    <a:pt x="1757" y="3568"/>
                    <a:pt x="1770" y="3568"/>
                  </a:cubicBezTo>
                  <a:lnTo>
                    <a:pt x="2640" y="3568"/>
                  </a:lnTo>
                  <a:lnTo>
                    <a:pt x="2667" y="3595"/>
                  </a:lnTo>
                  <a:lnTo>
                    <a:pt x="2711" y="3595"/>
                  </a:lnTo>
                  <a:cubicBezTo>
                    <a:pt x="2738" y="3595"/>
                    <a:pt x="2751" y="3581"/>
                    <a:pt x="2768" y="3568"/>
                  </a:cubicBezTo>
                  <a:lnTo>
                    <a:pt x="2782" y="3554"/>
                  </a:lnTo>
                  <a:cubicBezTo>
                    <a:pt x="4171" y="3413"/>
                    <a:pt x="4184" y="2738"/>
                    <a:pt x="4184" y="2711"/>
                  </a:cubicBezTo>
                  <a:lnTo>
                    <a:pt x="4184" y="2361"/>
                  </a:lnTo>
                  <a:cubicBezTo>
                    <a:pt x="4201" y="2330"/>
                    <a:pt x="4215" y="2303"/>
                    <a:pt x="4201" y="2276"/>
                  </a:cubicBezTo>
                  <a:cubicBezTo>
                    <a:pt x="4201" y="2263"/>
                    <a:pt x="4184" y="2246"/>
                    <a:pt x="4184" y="2233"/>
                  </a:cubicBezTo>
                  <a:lnTo>
                    <a:pt x="4184" y="2064"/>
                  </a:lnTo>
                  <a:cubicBezTo>
                    <a:pt x="4215" y="2037"/>
                    <a:pt x="4255" y="2010"/>
                    <a:pt x="4269" y="1966"/>
                  </a:cubicBezTo>
                  <a:cubicBezTo>
                    <a:pt x="4397" y="1602"/>
                    <a:pt x="4397" y="1194"/>
                    <a:pt x="4370" y="914"/>
                  </a:cubicBezTo>
                  <a:cubicBezTo>
                    <a:pt x="4353" y="773"/>
                    <a:pt x="4326" y="631"/>
                    <a:pt x="4299" y="506"/>
                  </a:cubicBezTo>
                  <a:cubicBezTo>
                    <a:pt x="4285" y="422"/>
                    <a:pt x="4255" y="378"/>
                    <a:pt x="4242" y="351"/>
                  </a:cubicBezTo>
                  <a:cubicBezTo>
                    <a:pt x="4255" y="324"/>
                    <a:pt x="4255" y="294"/>
                    <a:pt x="4255" y="294"/>
                  </a:cubicBezTo>
                  <a:cubicBezTo>
                    <a:pt x="4269" y="254"/>
                    <a:pt x="4242" y="210"/>
                    <a:pt x="4201" y="210"/>
                  </a:cubicBezTo>
                  <a:cubicBezTo>
                    <a:pt x="4193" y="207"/>
                    <a:pt x="4186" y="206"/>
                    <a:pt x="4179" y="206"/>
                  </a:cubicBezTo>
                  <a:cubicBezTo>
                    <a:pt x="4144" y="206"/>
                    <a:pt x="4117" y="231"/>
                    <a:pt x="4117" y="267"/>
                  </a:cubicBezTo>
                  <a:cubicBezTo>
                    <a:pt x="3736" y="139"/>
                    <a:pt x="3004" y="85"/>
                    <a:pt x="2276" y="71"/>
                  </a:cubicBezTo>
                  <a:cubicBezTo>
                    <a:pt x="2276" y="28"/>
                    <a:pt x="2246" y="1"/>
                    <a:pt x="2205" y="1"/>
                  </a:cubicBezTo>
                  <a:close/>
                </a:path>
              </a:pathLst>
            </a:custGeom>
            <a:solidFill>
              <a:srgbClr val="C8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5"/>
            <p:cNvSpPr/>
            <p:nvPr/>
          </p:nvSpPr>
          <p:spPr>
            <a:xfrm>
              <a:off x="7744261" y="1607866"/>
              <a:ext cx="23389" cy="181"/>
            </a:xfrm>
            <a:custGeom>
              <a:rect b="b" l="l" r="r" t="t"/>
              <a:pathLst>
                <a:path extrusionOk="0" h="1" w="129">
                  <a:moveTo>
                    <a:pt x="128" y="0"/>
                  </a:moveTo>
                  <a:lnTo>
                    <a:pt x="128" y="0"/>
                  </a:lnTo>
                  <a:lnTo>
                    <a:pt x="128" y="0"/>
                  </a:lnTo>
                  <a:close/>
                  <a:moveTo>
                    <a:pt x="111" y="0"/>
                  </a:moveTo>
                  <a:lnTo>
                    <a:pt x="128" y="0"/>
                  </a:lnTo>
                  <a:lnTo>
                    <a:pt x="111" y="0"/>
                  </a:lnTo>
                  <a:close/>
                  <a:moveTo>
                    <a:pt x="111" y="0"/>
                  </a:moveTo>
                  <a:lnTo>
                    <a:pt x="111" y="0"/>
                  </a:lnTo>
                  <a:lnTo>
                    <a:pt x="111" y="0"/>
                  </a:lnTo>
                  <a:close/>
                  <a:moveTo>
                    <a:pt x="98" y="0"/>
                  </a:moveTo>
                  <a:lnTo>
                    <a:pt x="98" y="0"/>
                  </a:lnTo>
                  <a:lnTo>
                    <a:pt x="98" y="0"/>
                  </a:lnTo>
                  <a:close/>
                  <a:moveTo>
                    <a:pt x="84" y="0"/>
                  </a:moveTo>
                  <a:lnTo>
                    <a:pt x="98" y="0"/>
                  </a:lnTo>
                  <a:lnTo>
                    <a:pt x="84" y="0"/>
                  </a:lnTo>
                  <a:close/>
                  <a:moveTo>
                    <a:pt x="84" y="0"/>
                  </a:moveTo>
                  <a:lnTo>
                    <a:pt x="84" y="0"/>
                  </a:lnTo>
                  <a:lnTo>
                    <a:pt x="84" y="0"/>
                  </a:lnTo>
                  <a:close/>
                  <a:moveTo>
                    <a:pt x="71" y="0"/>
                  </a:moveTo>
                  <a:lnTo>
                    <a:pt x="84" y="0"/>
                  </a:lnTo>
                  <a:lnTo>
                    <a:pt x="71" y="0"/>
                  </a:lnTo>
                  <a:close/>
                  <a:moveTo>
                    <a:pt x="71" y="0"/>
                  </a:moveTo>
                  <a:lnTo>
                    <a:pt x="71" y="0"/>
                  </a:lnTo>
                  <a:lnTo>
                    <a:pt x="71" y="0"/>
                  </a:lnTo>
                  <a:close/>
                  <a:moveTo>
                    <a:pt x="57" y="0"/>
                  </a:moveTo>
                  <a:lnTo>
                    <a:pt x="57" y="0"/>
                  </a:lnTo>
                  <a:lnTo>
                    <a:pt x="57" y="0"/>
                  </a:lnTo>
                  <a:close/>
                  <a:moveTo>
                    <a:pt x="44" y="0"/>
                  </a:moveTo>
                  <a:lnTo>
                    <a:pt x="57" y="0"/>
                  </a:lnTo>
                  <a:lnTo>
                    <a:pt x="44" y="0"/>
                  </a:lnTo>
                  <a:close/>
                  <a:moveTo>
                    <a:pt x="44" y="0"/>
                  </a:moveTo>
                  <a:lnTo>
                    <a:pt x="44" y="0"/>
                  </a:lnTo>
                  <a:lnTo>
                    <a:pt x="44" y="0"/>
                  </a:lnTo>
                  <a:close/>
                  <a:moveTo>
                    <a:pt x="27" y="0"/>
                  </a:moveTo>
                  <a:lnTo>
                    <a:pt x="44" y="0"/>
                  </a:lnTo>
                  <a:lnTo>
                    <a:pt x="27" y="0"/>
                  </a:lnTo>
                  <a:close/>
                  <a:moveTo>
                    <a:pt x="14" y="0"/>
                  </a:moveTo>
                  <a:lnTo>
                    <a:pt x="14" y="0"/>
                  </a:lnTo>
                  <a:lnTo>
                    <a:pt x="14" y="0"/>
                  </a:lnTo>
                  <a:close/>
                  <a:moveTo>
                    <a:pt x="0" y="0"/>
                  </a:moveTo>
                  <a:lnTo>
                    <a:pt x="14" y="0"/>
                  </a:lnTo>
                  <a:lnTo>
                    <a:pt x="0" y="0"/>
                  </a:lnTo>
                  <a:close/>
                  <a:moveTo>
                    <a:pt x="0" y="0"/>
                  </a:moveTo>
                  <a:lnTo>
                    <a:pt x="0" y="0"/>
                  </a:lnTo>
                  <a:close/>
                </a:path>
              </a:pathLst>
            </a:custGeom>
            <a:solidFill>
              <a:srgbClr val="A6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5"/>
            <p:cNvSpPr/>
            <p:nvPr/>
          </p:nvSpPr>
          <p:spPr>
            <a:xfrm>
              <a:off x="7769826" y="1607866"/>
              <a:ext cx="221558" cy="18493"/>
            </a:xfrm>
            <a:custGeom>
              <a:rect b="b" l="l" r="r" t="t"/>
              <a:pathLst>
                <a:path extrusionOk="0" h="102" w="1222">
                  <a:moveTo>
                    <a:pt x="618" y="31"/>
                  </a:moveTo>
                  <a:lnTo>
                    <a:pt x="618" y="31"/>
                  </a:lnTo>
                  <a:cubicBezTo>
                    <a:pt x="843" y="44"/>
                    <a:pt x="1039" y="58"/>
                    <a:pt x="1221" y="101"/>
                  </a:cubicBezTo>
                  <a:lnTo>
                    <a:pt x="1221" y="101"/>
                  </a:lnTo>
                  <a:cubicBezTo>
                    <a:pt x="1039" y="58"/>
                    <a:pt x="843" y="44"/>
                    <a:pt x="618" y="31"/>
                  </a:cubicBezTo>
                  <a:close/>
                  <a:moveTo>
                    <a:pt x="1" y="0"/>
                  </a:moveTo>
                  <a:lnTo>
                    <a:pt x="1" y="0"/>
                  </a:lnTo>
                  <a:lnTo>
                    <a:pt x="156" y="0"/>
                  </a:lnTo>
                  <a:lnTo>
                    <a:pt x="156" y="0"/>
                  </a:lnTo>
                  <a:close/>
                </a:path>
              </a:pathLst>
            </a:custGeom>
            <a:solidFill>
              <a:srgbClr val="7506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5"/>
            <p:cNvSpPr/>
            <p:nvPr/>
          </p:nvSpPr>
          <p:spPr>
            <a:xfrm>
              <a:off x="7991202" y="1626178"/>
              <a:ext cx="74155" cy="15411"/>
            </a:xfrm>
            <a:custGeom>
              <a:rect b="b" l="l" r="r" t="t"/>
              <a:pathLst>
                <a:path extrusionOk="0" h="85" w="409">
                  <a:moveTo>
                    <a:pt x="0" y="0"/>
                  </a:moveTo>
                  <a:lnTo>
                    <a:pt x="0" y="0"/>
                  </a:lnTo>
                  <a:cubicBezTo>
                    <a:pt x="155" y="14"/>
                    <a:pt x="297" y="41"/>
                    <a:pt x="408" y="85"/>
                  </a:cubicBezTo>
                  <a:lnTo>
                    <a:pt x="408" y="85"/>
                  </a:lnTo>
                  <a:cubicBezTo>
                    <a:pt x="297" y="41"/>
                    <a:pt x="155" y="14"/>
                    <a:pt x="0" y="0"/>
                  </a:cubicBez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5"/>
            <p:cNvSpPr/>
            <p:nvPr/>
          </p:nvSpPr>
          <p:spPr>
            <a:xfrm>
              <a:off x="7797928" y="1607866"/>
              <a:ext cx="83945" cy="5621"/>
            </a:xfrm>
            <a:custGeom>
              <a:rect b="b" l="l" r="r" t="t"/>
              <a:pathLst>
                <a:path extrusionOk="0" h="31" w="463">
                  <a:moveTo>
                    <a:pt x="1" y="0"/>
                  </a:moveTo>
                  <a:lnTo>
                    <a:pt x="1" y="0"/>
                  </a:lnTo>
                  <a:cubicBezTo>
                    <a:pt x="152" y="17"/>
                    <a:pt x="308" y="17"/>
                    <a:pt x="463" y="31"/>
                  </a:cubicBezTo>
                  <a:lnTo>
                    <a:pt x="463" y="31"/>
                  </a:lnTo>
                  <a:cubicBezTo>
                    <a:pt x="308" y="17"/>
                    <a:pt x="152" y="17"/>
                    <a:pt x="1" y="0"/>
                  </a:cubicBezTo>
                  <a:close/>
                </a:path>
              </a:pathLst>
            </a:custGeom>
            <a:solidFill>
              <a:srgbClr val="5E03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5"/>
            <p:cNvSpPr/>
            <p:nvPr/>
          </p:nvSpPr>
          <p:spPr>
            <a:xfrm>
              <a:off x="7767469" y="1607866"/>
              <a:ext cx="2538" cy="181"/>
            </a:xfrm>
            <a:custGeom>
              <a:rect b="b" l="l" r="r" t="t"/>
              <a:pathLst>
                <a:path extrusionOk="0" h="1" w="14">
                  <a:moveTo>
                    <a:pt x="0" y="0"/>
                  </a:moveTo>
                  <a:lnTo>
                    <a:pt x="14" y="0"/>
                  </a:lnTo>
                  <a:lnTo>
                    <a:pt x="14" y="0"/>
                  </a:lnTo>
                  <a:close/>
                </a:path>
              </a:pathLst>
            </a:custGeom>
            <a:solidFill>
              <a:srgbClr val="A6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5"/>
            <p:cNvSpPr/>
            <p:nvPr/>
          </p:nvSpPr>
          <p:spPr>
            <a:xfrm>
              <a:off x="7739366" y="1590098"/>
              <a:ext cx="328348" cy="51491"/>
            </a:xfrm>
            <a:custGeom>
              <a:rect b="b" l="l" r="r" t="t"/>
              <a:pathLst>
                <a:path extrusionOk="0" h="284" w="1811">
                  <a:moveTo>
                    <a:pt x="0" y="0"/>
                  </a:moveTo>
                  <a:lnTo>
                    <a:pt x="0" y="98"/>
                  </a:lnTo>
                  <a:lnTo>
                    <a:pt x="324" y="98"/>
                  </a:lnTo>
                  <a:cubicBezTo>
                    <a:pt x="475" y="115"/>
                    <a:pt x="631" y="115"/>
                    <a:pt x="786" y="129"/>
                  </a:cubicBezTo>
                  <a:cubicBezTo>
                    <a:pt x="1011" y="142"/>
                    <a:pt x="1207" y="156"/>
                    <a:pt x="1389" y="199"/>
                  </a:cubicBezTo>
                  <a:cubicBezTo>
                    <a:pt x="1544" y="213"/>
                    <a:pt x="1686" y="240"/>
                    <a:pt x="1797" y="284"/>
                  </a:cubicBezTo>
                  <a:cubicBezTo>
                    <a:pt x="1797" y="253"/>
                    <a:pt x="1810" y="226"/>
                    <a:pt x="1810" y="199"/>
                  </a:cubicBezTo>
                  <a:cubicBezTo>
                    <a:pt x="1446" y="71"/>
                    <a:pt x="728" y="14"/>
                    <a:pt x="0"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5"/>
            <p:cNvSpPr/>
            <p:nvPr/>
          </p:nvSpPr>
          <p:spPr>
            <a:xfrm>
              <a:off x="7682979" y="1607866"/>
              <a:ext cx="25927" cy="181"/>
            </a:xfrm>
            <a:custGeom>
              <a:rect b="b" l="l" r="r" t="t"/>
              <a:pathLst>
                <a:path extrusionOk="0" h="1" w="143">
                  <a:moveTo>
                    <a:pt x="1" y="0"/>
                  </a:moveTo>
                  <a:lnTo>
                    <a:pt x="1" y="0"/>
                  </a:lnTo>
                  <a:lnTo>
                    <a:pt x="1" y="0"/>
                  </a:lnTo>
                  <a:close/>
                  <a:moveTo>
                    <a:pt x="14" y="0"/>
                  </a:moveTo>
                  <a:lnTo>
                    <a:pt x="1" y="0"/>
                  </a:lnTo>
                  <a:lnTo>
                    <a:pt x="14" y="0"/>
                  </a:lnTo>
                  <a:close/>
                  <a:moveTo>
                    <a:pt x="14" y="0"/>
                  </a:moveTo>
                  <a:lnTo>
                    <a:pt x="14" y="0"/>
                  </a:lnTo>
                  <a:lnTo>
                    <a:pt x="14" y="0"/>
                  </a:lnTo>
                  <a:close/>
                  <a:moveTo>
                    <a:pt x="28" y="0"/>
                  </a:moveTo>
                  <a:lnTo>
                    <a:pt x="14" y="0"/>
                  </a:lnTo>
                  <a:lnTo>
                    <a:pt x="28" y="0"/>
                  </a:lnTo>
                  <a:close/>
                  <a:moveTo>
                    <a:pt x="28" y="0"/>
                  </a:moveTo>
                  <a:lnTo>
                    <a:pt x="28" y="0"/>
                  </a:lnTo>
                  <a:lnTo>
                    <a:pt x="28" y="0"/>
                  </a:lnTo>
                  <a:close/>
                  <a:moveTo>
                    <a:pt x="45" y="0"/>
                  </a:moveTo>
                  <a:lnTo>
                    <a:pt x="45" y="0"/>
                  </a:lnTo>
                  <a:lnTo>
                    <a:pt x="45" y="0"/>
                  </a:lnTo>
                  <a:close/>
                  <a:moveTo>
                    <a:pt x="58" y="0"/>
                  </a:moveTo>
                  <a:lnTo>
                    <a:pt x="58" y="0"/>
                  </a:lnTo>
                  <a:lnTo>
                    <a:pt x="58" y="0"/>
                  </a:lnTo>
                  <a:close/>
                  <a:moveTo>
                    <a:pt x="58" y="0"/>
                  </a:moveTo>
                  <a:lnTo>
                    <a:pt x="58" y="0"/>
                  </a:lnTo>
                  <a:lnTo>
                    <a:pt x="58" y="0"/>
                  </a:lnTo>
                  <a:close/>
                  <a:moveTo>
                    <a:pt x="72" y="0"/>
                  </a:moveTo>
                  <a:lnTo>
                    <a:pt x="72" y="0"/>
                  </a:lnTo>
                  <a:lnTo>
                    <a:pt x="72" y="0"/>
                  </a:lnTo>
                  <a:close/>
                  <a:moveTo>
                    <a:pt x="72" y="0"/>
                  </a:moveTo>
                  <a:lnTo>
                    <a:pt x="72" y="0"/>
                  </a:lnTo>
                  <a:lnTo>
                    <a:pt x="72" y="0"/>
                  </a:lnTo>
                  <a:close/>
                  <a:moveTo>
                    <a:pt x="85" y="0"/>
                  </a:moveTo>
                  <a:lnTo>
                    <a:pt x="85" y="0"/>
                  </a:lnTo>
                  <a:lnTo>
                    <a:pt x="85" y="0"/>
                  </a:lnTo>
                  <a:close/>
                  <a:moveTo>
                    <a:pt x="99" y="0"/>
                  </a:moveTo>
                  <a:lnTo>
                    <a:pt x="85" y="0"/>
                  </a:lnTo>
                  <a:lnTo>
                    <a:pt x="99" y="0"/>
                  </a:lnTo>
                  <a:close/>
                  <a:moveTo>
                    <a:pt x="99" y="0"/>
                  </a:moveTo>
                  <a:lnTo>
                    <a:pt x="99" y="0"/>
                  </a:lnTo>
                  <a:lnTo>
                    <a:pt x="99" y="0"/>
                  </a:lnTo>
                  <a:close/>
                  <a:moveTo>
                    <a:pt x="112" y="0"/>
                  </a:moveTo>
                  <a:lnTo>
                    <a:pt x="99" y="0"/>
                  </a:lnTo>
                  <a:lnTo>
                    <a:pt x="112" y="0"/>
                  </a:lnTo>
                  <a:close/>
                  <a:moveTo>
                    <a:pt x="112" y="0"/>
                  </a:moveTo>
                  <a:lnTo>
                    <a:pt x="112" y="0"/>
                  </a:lnTo>
                  <a:lnTo>
                    <a:pt x="112" y="0"/>
                  </a:lnTo>
                  <a:close/>
                  <a:moveTo>
                    <a:pt x="129" y="0"/>
                  </a:moveTo>
                  <a:lnTo>
                    <a:pt x="129" y="0"/>
                  </a:lnTo>
                  <a:lnTo>
                    <a:pt x="129" y="0"/>
                  </a:lnTo>
                  <a:close/>
                  <a:moveTo>
                    <a:pt x="142" y="0"/>
                  </a:moveTo>
                  <a:lnTo>
                    <a:pt x="129" y="0"/>
                  </a:lnTo>
                  <a:close/>
                </a:path>
              </a:pathLst>
            </a:custGeom>
            <a:solidFill>
              <a:srgbClr val="A6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5"/>
            <p:cNvSpPr/>
            <p:nvPr/>
          </p:nvSpPr>
          <p:spPr>
            <a:xfrm>
              <a:off x="7680622" y="1607866"/>
              <a:ext cx="181" cy="181"/>
            </a:xfrm>
            <a:custGeom>
              <a:rect b="b" l="l" r="r" t="t"/>
              <a:pathLst>
                <a:path extrusionOk="0" h="1" w="1">
                  <a:moveTo>
                    <a:pt x="0" y="0"/>
                  </a:moveTo>
                  <a:lnTo>
                    <a:pt x="0" y="0"/>
                  </a:lnTo>
                  <a:lnTo>
                    <a:pt x="0" y="0"/>
                  </a:lnTo>
                  <a:close/>
                </a:path>
              </a:pathLst>
            </a:custGeom>
            <a:solidFill>
              <a:srgbClr val="7506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5"/>
            <p:cNvSpPr/>
            <p:nvPr/>
          </p:nvSpPr>
          <p:spPr>
            <a:xfrm>
              <a:off x="7680622" y="1607866"/>
              <a:ext cx="181" cy="181"/>
            </a:xfrm>
            <a:custGeom>
              <a:rect b="b" l="l" r="r" t="t"/>
              <a:pathLst>
                <a:path extrusionOk="0" h="1" w="1">
                  <a:moveTo>
                    <a:pt x="0" y="0"/>
                  </a:moveTo>
                  <a:lnTo>
                    <a:pt x="0" y="0"/>
                  </a:lnTo>
                  <a:lnTo>
                    <a:pt x="0" y="0"/>
                  </a:lnTo>
                  <a:close/>
                </a:path>
              </a:pathLst>
            </a:custGeom>
            <a:solidFill>
              <a:srgbClr val="A6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5"/>
            <p:cNvSpPr/>
            <p:nvPr/>
          </p:nvSpPr>
          <p:spPr>
            <a:xfrm>
              <a:off x="7458702" y="1607866"/>
              <a:ext cx="222102" cy="18493"/>
            </a:xfrm>
            <a:custGeom>
              <a:rect b="b" l="l" r="r" t="t"/>
              <a:pathLst>
                <a:path extrusionOk="0" h="102" w="1225">
                  <a:moveTo>
                    <a:pt x="621" y="31"/>
                  </a:moveTo>
                  <a:cubicBezTo>
                    <a:pt x="395" y="44"/>
                    <a:pt x="186" y="58"/>
                    <a:pt x="1" y="101"/>
                  </a:cubicBezTo>
                  <a:lnTo>
                    <a:pt x="1" y="101"/>
                  </a:lnTo>
                  <a:cubicBezTo>
                    <a:pt x="186" y="58"/>
                    <a:pt x="395" y="44"/>
                    <a:pt x="621" y="31"/>
                  </a:cubicBezTo>
                  <a:lnTo>
                    <a:pt x="621" y="31"/>
                  </a:lnTo>
                  <a:close/>
                  <a:moveTo>
                    <a:pt x="1197" y="0"/>
                  </a:moveTo>
                  <a:lnTo>
                    <a:pt x="1069" y="0"/>
                  </a:lnTo>
                  <a:lnTo>
                    <a:pt x="1069" y="0"/>
                  </a:lnTo>
                  <a:lnTo>
                    <a:pt x="1197" y="0"/>
                  </a:lnTo>
                  <a:close/>
                  <a:moveTo>
                    <a:pt x="1211" y="0"/>
                  </a:moveTo>
                  <a:lnTo>
                    <a:pt x="1197" y="0"/>
                  </a:lnTo>
                  <a:lnTo>
                    <a:pt x="1211" y="0"/>
                  </a:lnTo>
                  <a:close/>
                  <a:moveTo>
                    <a:pt x="1211" y="0"/>
                  </a:moveTo>
                  <a:lnTo>
                    <a:pt x="1211" y="0"/>
                  </a:lnTo>
                  <a:lnTo>
                    <a:pt x="1211" y="0"/>
                  </a:lnTo>
                  <a:close/>
                  <a:moveTo>
                    <a:pt x="1224" y="0"/>
                  </a:moveTo>
                  <a:lnTo>
                    <a:pt x="1211" y="0"/>
                  </a:lnTo>
                  <a:close/>
                </a:path>
              </a:pathLst>
            </a:custGeom>
            <a:solidFill>
              <a:srgbClr val="7506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5"/>
            <p:cNvSpPr/>
            <p:nvPr/>
          </p:nvSpPr>
          <p:spPr>
            <a:xfrm>
              <a:off x="7387811" y="1626178"/>
              <a:ext cx="71073" cy="15411"/>
            </a:xfrm>
            <a:custGeom>
              <a:rect b="b" l="l" r="r" t="t"/>
              <a:pathLst>
                <a:path extrusionOk="0" h="85" w="392">
                  <a:moveTo>
                    <a:pt x="392" y="0"/>
                  </a:moveTo>
                  <a:cubicBezTo>
                    <a:pt x="240" y="14"/>
                    <a:pt x="98" y="41"/>
                    <a:pt x="0" y="85"/>
                  </a:cubicBezTo>
                  <a:lnTo>
                    <a:pt x="0" y="85"/>
                  </a:lnTo>
                  <a:cubicBezTo>
                    <a:pt x="98" y="41"/>
                    <a:pt x="240" y="14"/>
                    <a:pt x="392" y="0"/>
                  </a:cubicBez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5"/>
            <p:cNvSpPr/>
            <p:nvPr/>
          </p:nvSpPr>
          <p:spPr>
            <a:xfrm>
              <a:off x="7571113" y="1607866"/>
              <a:ext cx="81588" cy="5621"/>
            </a:xfrm>
            <a:custGeom>
              <a:rect b="b" l="l" r="r" t="t"/>
              <a:pathLst>
                <a:path extrusionOk="0" h="31" w="450">
                  <a:moveTo>
                    <a:pt x="449" y="0"/>
                  </a:moveTo>
                  <a:cubicBezTo>
                    <a:pt x="294" y="17"/>
                    <a:pt x="139" y="17"/>
                    <a:pt x="1" y="31"/>
                  </a:cubicBezTo>
                  <a:lnTo>
                    <a:pt x="1" y="31"/>
                  </a:lnTo>
                  <a:cubicBezTo>
                    <a:pt x="139" y="17"/>
                    <a:pt x="294" y="17"/>
                    <a:pt x="449" y="0"/>
                  </a:cubicBezTo>
                  <a:close/>
                </a:path>
              </a:pathLst>
            </a:custGeom>
            <a:solidFill>
              <a:srgbClr val="5E03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5"/>
            <p:cNvSpPr/>
            <p:nvPr/>
          </p:nvSpPr>
          <p:spPr>
            <a:xfrm>
              <a:off x="7385454" y="1590098"/>
              <a:ext cx="328348" cy="51491"/>
            </a:xfrm>
            <a:custGeom>
              <a:rect b="b" l="l" r="r" t="t"/>
              <a:pathLst>
                <a:path extrusionOk="0" h="284" w="1811">
                  <a:moveTo>
                    <a:pt x="1810" y="0"/>
                  </a:moveTo>
                  <a:cubicBezTo>
                    <a:pt x="1065" y="14"/>
                    <a:pt x="351" y="71"/>
                    <a:pt x="0" y="199"/>
                  </a:cubicBezTo>
                  <a:cubicBezTo>
                    <a:pt x="0" y="226"/>
                    <a:pt x="0" y="253"/>
                    <a:pt x="13" y="284"/>
                  </a:cubicBezTo>
                  <a:cubicBezTo>
                    <a:pt x="111" y="240"/>
                    <a:pt x="253" y="213"/>
                    <a:pt x="405" y="199"/>
                  </a:cubicBezTo>
                  <a:cubicBezTo>
                    <a:pt x="590" y="156"/>
                    <a:pt x="799" y="142"/>
                    <a:pt x="1025" y="129"/>
                  </a:cubicBezTo>
                  <a:cubicBezTo>
                    <a:pt x="1163" y="115"/>
                    <a:pt x="1318" y="115"/>
                    <a:pt x="1473" y="98"/>
                  </a:cubicBezTo>
                  <a:lnTo>
                    <a:pt x="1810" y="98"/>
                  </a:lnTo>
                  <a:lnTo>
                    <a:pt x="1810" y="0"/>
                  </a:ln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5"/>
            <p:cNvSpPr/>
            <p:nvPr/>
          </p:nvSpPr>
          <p:spPr>
            <a:xfrm>
              <a:off x="7502034" y="1656638"/>
              <a:ext cx="445835" cy="12510"/>
            </a:xfrm>
            <a:custGeom>
              <a:rect b="b" l="l" r="r" t="t"/>
              <a:pathLst>
                <a:path extrusionOk="0" h="69" w="2459">
                  <a:moveTo>
                    <a:pt x="1238" y="1"/>
                  </a:moveTo>
                  <a:cubicBezTo>
                    <a:pt x="803" y="1"/>
                    <a:pt x="368" y="28"/>
                    <a:pt x="1" y="68"/>
                  </a:cubicBezTo>
                  <a:lnTo>
                    <a:pt x="1" y="68"/>
                  </a:lnTo>
                  <a:cubicBezTo>
                    <a:pt x="368" y="28"/>
                    <a:pt x="803" y="1"/>
                    <a:pt x="1238" y="1"/>
                  </a:cubicBezTo>
                  <a:cubicBezTo>
                    <a:pt x="1673" y="1"/>
                    <a:pt x="2108" y="28"/>
                    <a:pt x="2459" y="68"/>
                  </a:cubicBezTo>
                  <a:lnTo>
                    <a:pt x="2459" y="68"/>
                  </a:lnTo>
                  <a:cubicBezTo>
                    <a:pt x="2108" y="28"/>
                    <a:pt x="1673" y="1"/>
                    <a:pt x="1238" y="1"/>
                  </a:cubicBezTo>
                  <a:close/>
                </a:path>
              </a:pathLst>
            </a:custGeom>
            <a:solidFill>
              <a:srgbClr val="8951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5"/>
            <p:cNvSpPr/>
            <p:nvPr/>
          </p:nvSpPr>
          <p:spPr>
            <a:xfrm>
              <a:off x="7456345" y="1668967"/>
              <a:ext cx="537395" cy="5621"/>
            </a:xfrm>
            <a:custGeom>
              <a:rect b="b" l="l" r="r" t="t"/>
              <a:pathLst>
                <a:path extrusionOk="0" h="31" w="2964">
                  <a:moveTo>
                    <a:pt x="253" y="0"/>
                  </a:moveTo>
                  <a:cubicBezTo>
                    <a:pt x="169" y="17"/>
                    <a:pt x="84" y="17"/>
                    <a:pt x="0" y="31"/>
                  </a:cubicBezTo>
                  <a:lnTo>
                    <a:pt x="0" y="31"/>
                  </a:lnTo>
                  <a:cubicBezTo>
                    <a:pt x="84" y="17"/>
                    <a:pt x="169" y="17"/>
                    <a:pt x="253" y="0"/>
                  </a:cubicBezTo>
                  <a:lnTo>
                    <a:pt x="253" y="0"/>
                  </a:lnTo>
                  <a:close/>
                  <a:moveTo>
                    <a:pt x="2711" y="0"/>
                  </a:moveTo>
                  <a:lnTo>
                    <a:pt x="2711" y="0"/>
                  </a:lnTo>
                  <a:cubicBezTo>
                    <a:pt x="2812" y="17"/>
                    <a:pt x="2896" y="17"/>
                    <a:pt x="2964" y="31"/>
                  </a:cubicBezTo>
                  <a:lnTo>
                    <a:pt x="2964" y="31"/>
                  </a:lnTo>
                  <a:cubicBezTo>
                    <a:pt x="2896" y="17"/>
                    <a:pt x="2812" y="17"/>
                    <a:pt x="2711" y="0"/>
                  </a:cubicBezTo>
                  <a:close/>
                </a:path>
              </a:pathLst>
            </a:custGeom>
            <a:solidFill>
              <a:srgbClr val="7506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5"/>
            <p:cNvSpPr/>
            <p:nvPr/>
          </p:nvSpPr>
          <p:spPr>
            <a:xfrm>
              <a:off x="7395063" y="1674406"/>
              <a:ext cx="61463" cy="13054"/>
            </a:xfrm>
            <a:custGeom>
              <a:rect b="b" l="l" r="r" t="t"/>
              <a:pathLst>
                <a:path extrusionOk="0" h="72" w="339">
                  <a:moveTo>
                    <a:pt x="338" y="1"/>
                  </a:moveTo>
                  <a:cubicBezTo>
                    <a:pt x="213" y="28"/>
                    <a:pt x="99" y="41"/>
                    <a:pt x="1" y="71"/>
                  </a:cubicBezTo>
                  <a:lnTo>
                    <a:pt x="1" y="71"/>
                  </a:lnTo>
                  <a:cubicBezTo>
                    <a:pt x="99" y="41"/>
                    <a:pt x="213" y="28"/>
                    <a:pt x="338" y="1"/>
                  </a:cubicBez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5"/>
            <p:cNvSpPr/>
            <p:nvPr/>
          </p:nvSpPr>
          <p:spPr>
            <a:xfrm>
              <a:off x="7993559" y="1674406"/>
              <a:ext cx="61282" cy="13054"/>
            </a:xfrm>
            <a:custGeom>
              <a:rect b="b" l="l" r="r" t="t"/>
              <a:pathLst>
                <a:path extrusionOk="0" h="72" w="338">
                  <a:moveTo>
                    <a:pt x="1" y="1"/>
                  </a:moveTo>
                  <a:lnTo>
                    <a:pt x="1" y="1"/>
                  </a:lnTo>
                  <a:cubicBezTo>
                    <a:pt x="129" y="28"/>
                    <a:pt x="240" y="41"/>
                    <a:pt x="338" y="71"/>
                  </a:cubicBezTo>
                  <a:lnTo>
                    <a:pt x="338" y="71"/>
                  </a:lnTo>
                  <a:cubicBezTo>
                    <a:pt x="240" y="41"/>
                    <a:pt x="129" y="28"/>
                    <a:pt x="1" y="1"/>
                  </a:cubicBez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5"/>
            <p:cNvSpPr/>
            <p:nvPr/>
          </p:nvSpPr>
          <p:spPr>
            <a:xfrm>
              <a:off x="7392706" y="1641408"/>
              <a:ext cx="665217" cy="46052"/>
            </a:xfrm>
            <a:custGeom>
              <a:rect b="b" l="l" r="r" t="t"/>
              <a:pathLst>
                <a:path extrusionOk="0" h="254" w="3669">
                  <a:moveTo>
                    <a:pt x="1841" y="1"/>
                  </a:moveTo>
                  <a:cubicBezTo>
                    <a:pt x="1110" y="1"/>
                    <a:pt x="395" y="55"/>
                    <a:pt x="0" y="169"/>
                  </a:cubicBezTo>
                  <a:cubicBezTo>
                    <a:pt x="14" y="196"/>
                    <a:pt x="14" y="223"/>
                    <a:pt x="14" y="253"/>
                  </a:cubicBezTo>
                  <a:cubicBezTo>
                    <a:pt x="112" y="223"/>
                    <a:pt x="226" y="210"/>
                    <a:pt x="351" y="183"/>
                  </a:cubicBezTo>
                  <a:cubicBezTo>
                    <a:pt x="435" y="169"/>
                    <a:pt x="520" y="169"/>
                    <a:pt x="604" y="152"/>
                  </a:cubicBezTo>
                  <a:cubicBezTo>
                    <a:pt x="971" y="112"/>
                    <a:pt x="1406" y="85"/>
                    <a:pt x="1841" y="85"/>
                  </a:cubicBezTo>
                  <a:cubicBezTo>
                    <a:pt x="2276" y="85"/>
                    <a:pt x="2711" y="112"/>
                    <a:pt x="3062" y="152"/>
                  </a:cubicBezTo>
                  <a:cubicBezTo>
                    <a:pt x="3163" y="169"/>
                    <a:pt x="3247" y="169"/>
                    <a:pt x="3315" y="183"/>
                  </a:cubicBezTo>
                  <a:cubicBezTo>
                    <a:pt x="3443" y="210"/>
                    <a:pt x="3554" y="223"/>
                    <a:pt x="3652" y="253"/>
                  </a:cubicBezTo>
                  <a:cubicBezTo>
                    <a:pt x="3669" y="223"/>
                    <a:pt x="3669" y="196"/>
                    <a:pt x="3669" y="169"/>
                  </a:cubicBezTo>
                  <a:cubicBezTo>
                    <a:pt x="3288" y="55"/>
                    <a:pt x="2556" y="1"/>
                    <a:pt x="1841"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5"/>
            <p:cNvSpPr/>
            <p:nvPr/>
          </p:nvSpPr>
          <p:spPr>
            <a:xfrm>
              <a:off x="8021662" y="1989881"/>
              <a:ext cx="181" cy="5621"/>
            </a:xfrm>
            <a:custGeom>
              <a:rect b="b" l="l" r="r" t="t"/>
              <a:pathLst>
                <a:path extrusionOk="0" h="31" w="1">
                  <a:moveTo>
                    <a:pt x="1" y="31"/>
                  </a:moveTo>
                  <a:lnTo>
                    <a:pt x="1" y="31"/>
                  </a:lnTo>
                  <a:lnTo>
                    <a:pt x="1" y="31"/>
                  </a:lnTo>
                  <a:close/>
                  <a:moveTo>
                    <a:pt x="1" y="0"/>
                  </a:moveTo>
                  <a:lnTo>
                    <a:pt x="1" y="17"/>
                  </a:ln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5"/>
            <p:cNvSpPr/>
            <p:nvPr/>
          </p:nvSpPr>
          <p:spPr>
            <a:xfrm>
              <a:off x="7983769" y="1974651"/>
              <a:ext cx="74155" cy="152842"/>
            </a:xfrm>
            <a:custGeom>
              <a:rect b="b" l="l" r="r" t="t"/>
              <a:pathLst>
                <a:path extrusionOk="0" h="843" w="409">
                  <a:moveTo>
                    <a:pt x="210" y="0"/>
                  </a:moveTo>
                  <a:cubicBezTo>
                    <a:pt x="139" y="337"/>
                    <a:pt x="55" y="634"/>
                    <a:pt x="1" y="843"/>
                  </a:cubicBezTo>
                  <a:cubicBezTo>
                    <a:pt x="14" y="843"/>
                    <a:pt x="14" y="843"/>
                    <a:pt x="28" y="829"/>
                  </a:cubicBezTo>
                  <a:cubicBezTo>
                    <a:pt x="85" y="634"/>
                    <a:pt x="139" y="381"/>
                    <a:pt x="210" y="115"/>
                  </a:cubicBezTo>
                  <a:lnTo>
                    <a:pt x="210" y="101"/>
                  </a:lnTo>
                  <a:lnTo>
                    <a:pt x="210" y="84"/>
                  </a:lnTo>
                  <a:cubicBezTo>
                    <a:pt x="280" y="115"/>
                    <a:pt x="351" y="128"/>
                    <a:pt x="409" y="128"/>
                  </a:cubicBezTo>
                  <a:lnTo>
                    <a:pt x="409" y="44"/>
                  </a:lnTo>
                  <a:cubicBezTo>
                    <a:pt x="351" y="44"/>
                    <a:pt x="280" y="30"/>
                    <a:pt x="210"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5"/>
            <p:cNvSpPr/>
            <p:nvPr/>
          </p:nvSpPr>
          <p:spPr>
            <a:xfrm>
              <a:off x="8057742" y="1697069"/>
              <a:ext cx="25202" cy="128003"/>
            </a:xfrm>
            <a:custGeom>
              <a:rect b="b" l="l" r="r" t="t"/>
              <a:pathLst>
                <a:path extrusionOk="0" h="706" w="139">
                  <a:moveTo>
                    <a:pt x="139" y="0"/>
                  </a:moveTo>
                  <a:cubicBezTo>
                    <a:pt x="112" y="199"/>
                    <a:pt x="54" y="435"/>
                    <a:pt x="1" y="705"/>
                  </a:cubicBezTo>
                  <a:cubicBezTo>
                    <a:pt x="54" y="435"/>
                    <a:pt x="112" y="199"/>
                    <a:pt x="139" y="0"/>
                  </a:cubicBez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5"/>
            <p:cNvSpPr/>
            <p:nvPr/>
          </p:nvSpPr>
          <p:spPr>
            <a:xfrm>
              <a:off x="8093278" y="1742940"/>
              <a:ext cx="181" cy="43514"/>
            </a:xfrm>
            <a:custGeom>
              <a:rect b="b" l="l" r="r" t="t"/>
              <a:pathLst>
                <a:path extrusionOk="0" h="240" w="1">
                  <a:moveTo>
                    <a:pt x="0" y="0"/>
                  </a:moveTo>
                  <a:lnTo>
                    <a:pt x="0" y="240"/>
                  </a:lnTo>
                  <a:lnTo>
                    <a:pt x="0" y="240"/>
                  </a:lnTo>
                  <a:close/>
                </a:path>
              </a:pathLst>
            </a:custGeom>
            <a:solidFill>
              <a:srgbClr val="A6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5"/>
            <p:cNvSpPr/>
            <p:nvPr/>
          </p:nvSpPr>
          <p:spPr>
            <a:xfrm>
              <a:off x="8039430" y="1679301"/>
              <a:ext cx="56387" cy="214124"/>
            </a:xfrm>
            <a:custGeom>
              <a:rect b="b" l="l" r="r" t="t"/>
              <a:pathLst>
                <a:path extrusionOk="0" h="1181" w="311">
                  <a:moveTo>
                    <a:pt x="240" y="1"/>
                  </a:moveTo>
                  <a:cubicBezTo>
                    <a:pt x="186" y="311"/>
                    <a:pt x="102" y="746"/>
                    <a:pt x="0" y="1167"/>
                  </a:cubicBezTo>
                  <a:cubicBezTo>
                    <a:pt x="17" y="1167"/>
                    <a:pt x="17" y="1181"/>
                    <a:pt x="31" y="1181"/>
                  </a:cubicBezTo>
                  <a:cubicBezTo>
                    <a:pt x="58" y="1056"/>
                    <a:pt x="85" y="928"/>
                    <a:pt x="102" y="803"/>
                  </a:cubicBezTo>
                  <a:cubicBezTo>
                    <a:pt x="155" y="533"/>
                    <a:pt x="213" y="297"/>
                    <a:pt x="240" y="98"/>
                  </a:cubicBezTo>
                  <a:lnTo>
                    <a:pt x="253" y="98"/>
                  </a:lnTo>
                  <a:cubicBezTo>
                    <a:pt x="270" y="169"/>
                    <a:pt x="284" y="254"/>
                    <a:pt x="297" y="351"/>
                  </a:cubicBezTo>
                  <a:lnTo>
                    <a:pt x="297" y="591"/>
                  </a:lnTo>
                  <a:cubicBezTo>
                    <a:pt x="311" y="466"/>
                    <a:pt x="297" y="351"/>
                    <a:pt x="297" y="267"/>
                  </a:cubicBezTo>
                  <a:cubicBezTo>
                    <a:pt x="284" y="169"/>
                    <a:pt x="270" y="85"/>
                    <a:pt x="253"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5"/>
            <p:cNvSpPr/>
            <p:nvPr/>
          </p:nvSpPr>
          <p:spPr>
            <a:xfrm>
              <a:off x="7580903" y="1895782"/>
              <a:ext cx="288098" cy="15411"/>
            </a:xfrm>
            <a:custGeom>
              <a:rect b="b" l="l" r="r" t="t"/>
              <a:pathLst>
                <a:path extrusionOk="0" h="85" w="1589">
                  <a:moveTo>
                    <a:pt x="1" y="0"/>
                  </a:moveTo>
                  <a:cubicBezTo>
                    <a:pt x="1" y="30"/>
                    <a:pt x="1" y="57"/>
                    <a:pt x="18" y="84"/>
                  </a:cubicBezTo>
                  <a:lnTo>
                    <a:pt x="1589" y="84"/>
                  </a:lnTo>
                  <a:lnTo>
                    <a:pt x="1589" y="0"/>
                  </a:ln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5"/>
            <p:cNvSpPr/>
            <p:nvPr/>
          </p:nvSpPr>
          <p:spPr>
            <a:xfrm>
              <a:off x="8031996" y="1944010"/>
              <a:ext cx="181" cy="5621"/>
            </a:xfrm>
            <a:custGeom>
              <a:rect b="b" l="l" r="r" t="t"/>
              <a:pathLst>
                <a:path extrusionOk="0" h="31" w="1">
                  <a:moveTo>
                    <a:pt x="1" y="0"/>
                  </a:moveTo>
                  <a:lnTo>
                    <a:pt x="1" y="31"/>
                  </a:lnTo>
                  <a:lnTo>
                    <a:pt x="1" y="31"/>
                  </a:ln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5"/>
            <p:cNvSpPr/>
            <p:nvPr/>
          </p:nvSpPr>
          <p:spPr>
            <a:xfrm>
              <a:off x="8029639" y="1918990"/>
              <a:ext cx="28284" cy="30641"/>
            </a:xfrm>
            <a:custGeom>
              <a:rect b="b" l="l" r="r" t="t"/>
              <a:pathLst>
                <a:path extrusionOk="0" h="169" w="156">
                  <a:moveTo>
                    <a:pt x="27" y="0"/>
                  </a:moveTo>
                  <a:cubicBezTo>
                    <a:pt x="14" y="54"/>
                    <a:pt x="14" y="111"/>
                    <a:pt x="0" y="169"/>
                  </a:cubicBezTo>
                  <a:lnTo>
                    <a:pt x="14" y="169"/>
                  </a:lnTo>
                  <a:lnTo>
                    <a:pt x="14" y="138"/>
                  </a:lnTo>
                  <a:cubicBezTo>
                    <a:pt x="27" y="125"/>
                    <a:pt x="27" y="98"/>
                    <a:pt x="27" y="85"/>
                  </a:cubicBezTo>
                  <a:cubicBezTo>
                    <a:pt x="41" y="85"/>
                    <a:pt x="54" y="85"/>
                    <a:pt x="71" y="98"/>
                  </a:cubicBezTo>
                  <a:cubicBezTo>
                    <a:pt x="98" y="98"/>
                    <a:pt x="125" y="111"/>
                    <a:pt x="156" y="125"/>
                  </a:cubicBezTo>
                  <a:lnTo>
                    <a:pt x="156" y="27"/>
                  </a:lnTo>
                  <a:cubicBezTo>
                    <a:pt x="125" y="27"/>
                    <a:pt x="98" y="14"/>
                    <a:pt x="71"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5"/>
            <p:cNvSpPr/>
            <p:nvPr/>
          </p:nvSpPr>
          <p:spPr>
            <a:xfrm>
              <a:off x="7929920" y="1911012"/>
              <a:ext cx="21032" cy="2538"/>
            </a:xfrm>
            <a:custGeom>
              <a:rect b="b" l="l" r="r" t="t"/>
              <a:pathLst>
                <a:path extrusionOk="0" h="14" w="116">
                  <a:moveTo>
                    <a:pt x="116" y="14"/>
                  </a:moveTo>
                  <a:lnTo>
                    <a:pt x="116" y="14"/>
                  </a:lnTo>
                  <a:lnTo>
                    <a:pt x="116" y="14"/>
                  </a:lnTo>
                  <a:close/>
                  <a:moveTo>
                    <a:pt x="116" y="14"/>
                  </a:moveTo>
                  <a:lnTo>
                    <a:pt x="116" y="14"/>
                  </a:lnTo>
                  <a:lnTo>
                    <a:pt x="116" y="14"/>
                  </a:lnTo>
                  <a:close/>
                  <a:moveTo>
                    <a:pt x="99" y="14"/>
                  </a:moveTo>
                  <a:lnTo>
                    <a:pt x="99" y="14"/>
                  </a:lnTo>
                  <a:lnTo>
                    <a:pt x="99" y="14"/>
                  </a:lnTo>
                  <a:close/>
                  <a:moveTo>
                    <a:pt x="99" y="0"/>
                  </a:moveTo>
                  <a:lnTo>
                    <a:pt x="99" y="0"/>
                  </a:lnTo>
                  <a:lnTo>
                    <a:pt x="99" y="0"/>
                  </a:lnTo>
                  <a:close/>
                  <a:moveTo>
                    <a:pt x="85" y="0"/>
                  </a:moveTo>
                  <a:lnTo>
                    <a:pt x="85" y="0"/>
                  </a:lnTo>
                  <a:lnTo>
                    <a:pt x="85" y="0"/>
                  </a:lnTo>
                  <a:close/>
                  <a:moveTo>
                    <a:pt x="85" y="0"/>
                  </a:moveTo>
                  <a:lnTo>
                    <a:pt x="85" y="0"/>
                  </a:lnTo>
                  <a:lnTo>
                    <a:pt x="85" y="0"/>
                  </a:lnTo>
                  <a:close/>
                  <a:moveTo>
                    <a:pt x="72" y="0"/>
                  </a:moveTo>
                  <a:lnTo>
                    <a:pt x="72" y="0"/>
                  </a:lnTo>
                  <a:lnTo>
                    <a:pt x="72" y="0"/>
                  </a:lnTo>
                  <a:close/>
                  <a:moveTo>
                    <a:pt x="72" y="0"/>
                  </a:moveTo>
                  <a:lnTo>
                    <a:pt x="72" y="0"/>
                  </a:lnTo>
                  <a:lnTo>
                    <a:pt x="72" y="0"/>
                  </a:lnTo>
                  <a:close/>
                  <a:moveTo>
                    <a:pt x="58" y="0"/>
                  </a:moveTo>
                  <a:lnTo>
                    <a:pt x="58" y="0"/>
                  </a:lnTo>
                  <a:lnTo>
                    <a:pt x="58" y="0"/>
                  </a:lnTo>
                  <a:close/>
                  <a:moveTo>
                    <a:pt x="58" y="0"/>
                  </a:moveTo>
                  <a:lnTo>
                    <a:pt x="58" y="0"/>
                  </a:lnTo>
                  <a:lnTo>
                    <a:pt x="58" y="0"/>
                  </a:lnTo>
                  <a:close/>
                  <a:moveTo>
                    <a:pt x="45" y="0"/>
                  </a:moveTo>
                  <a:lnTo>
                    <a:pt x="45" y="0"/>
                  </a:lnTo>
                  <a:lnTo>
                    <a:pt x="45" y="0"/>
                  </a:lnTo>
                  <a:close/>
                  <a:moveTo>
                    <a:pt x="45" y="0"/>
                  </a:moveTo>
                  <a:lnTo>
                    <a:pt x="45" y="0"/>
                  </a:lnTo>
                  <a:lnTo>
                    <a:pt x="45" y="0"/>
                  </a:lnTo>
                  <a:close/>
                  <a:moveTo>
                    <a:pt x="31" y="0"/>
                  </a:moveTo>
                  <a:lnTo>
                    <a:pt x="45" y="0"/>
                  </a:lnTo>
                  <a:lnTo>
                    <a:pt x="31" y="0"/>
                  </a:lnTo>
                  <a:close/>
                  <a:moveTo>
                    <a:pt x="31" y="0"/>
                  </a:moveTo>
                  <a:lnTo>
                    <a:pt x="31" y="0"/>
                  </a:lnTo>
                  <a:lnTo>
                    <a:pt x="31" y="0"/>
                  </a:lnTo>
                  <a:close/>
                  <a:moveTo>
                    <a:pt x="31" y="0"/>
                  </a:moveTo>
                  <a:lnTo>
                    <a:pt x="31" y="0"/>
                  </a:lnTo>
                  <a:lnTo>
                    <a:pt x="31" y="0"/>
                  </a:lnTo>
                  <a:close/>
                  <a:moveTo>
                    <a:pt x="14" y="0"/>
                  </a:moveTo>
                  <a:lnTo>
                    <a:pt x="14" y="0"/>
                  </a:lnTo>
                  <a:lnTo>
                    <a:pt x="14" y="0"/>
                  </a:lnTo>
                  <a:close/>
                  <a:moveTo>
                    <a:pt x="14" y="0"/>
                  </a:moveTo>
                  <a:lnTo>
                    <a:pt x="14" y="0"/>
                  </a:lnTo>
                  <a:lnTo>
                    <a:pt x="14" y="0"/>
                  </a:lnTo>
                  <a:close/>
                  <a:moveTo>
                    <a:pt x="1" y="0"/>
                  </a:moveTo>
                  <a:lnTo>
                    <a:pt x="1" y="0"/>
                  </a:lnTo>
                  <a:close/>
                </a:path>
              </a:pathLst>
            </a:custGeom>
            <a:solidFill>
              <a:srgbClr val="8951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5"/>
            <p:cNvSpPr/>
            <p:nvPr/>
          </p:nvSpPr>
          <p:spPr>
            <a:xfrm>
              <a:off x="7966000" y="1916452"/>
              <a:ext cx="27740" cy="5077"/>
            </a:xfrm>
            <a:custGeom>
              <a:rect b="b" l="l" r="r" t="t"/>
              <a:pathLst>
                <a:path extrusionOk="0" h="28" w="153">
                  <a:moveTo>
                    <a:pt x="55" y="14"/>
                  </a:moveTo>
                  <a:cubicBezTo>
                    <a:pt x="99" y="14"/>
                    <a:pt x="126" y="28"/>
                    <a:pt x="153" y="28"/>
                  </a:cubicBezTo>
                  <a:lnTo>
                    <a:pt x="153" y="28"/>
                  </a:lnTo>
                  <a:cubicBezTo>
                    <a:pt x="126" y="28"/>
                    <a:pt x="99" y="14"/>
                    <a:pt x="55" y="14"/>
                  </a:cubicBezTo>
                  <a:close/>
                  <a:moveTo>
                    <a:pt x="55" y="1"/>
                  </a:moveTo>
                  <a:lnTo>
                    <a:pt x="55" y="14"/>
                  </a:lnTo>
                  <a:lnTo>
                    <a:pt x="55" y="1"/>
                  </a:lnTo>
                  <a:close/>
                  <a:moveTo>
                    <a:pt x="41" y="1"/>
                  </a:moveTo>
                  <a:lnTo>
                    <a:pt x="55" y="1"/>
                  </a:lnTo>
                  <a:lnTo>
                    <a:pt x="41" y="1"/>
                  </a:lnTo>
                  <a:close/>
                  <a:moveTo>
                    <a:pt x="41" y="1"/>
                  </a:moveTo>
                  <a:lnTo>
                    <a:pt x="41" y="1"/>
                  </a:lnTo>
                  <a:lnTo>
                    <a:pt x="41" y="1"/>
                  </a:lnTo>
                  <a:close/>
                  <a:moveTo>
                    <a:pt x="28" y="1"/>
                  </a:moveTo>
                  <a:lnTo>
                    <a:pt x="41" y="1"/>
                  </a:lnTo>
                  <a:lnTo>
                    <a:pt x="28" y="1"/>
                  </a:lnTo>
                  <a:close/>
                  <a:moveTo>
                    <a:pt x="28" y="1"/>
                  </a:moveTo>
                  <a:lnTo>
                    <a:pt x="28" y="1"/>
                  </a:lnTo>
                  <a:lnTo>
                    <a:pt x="28" y="1"/>
                  </a:lnTo>
                  <a:close/>
                  <a:moveTo>
                    <a:pt x="14" y="1"/>
                  </a:moveTo>
                  <a:lnTo>
                    <a:pt x="28" y="1"/>
                  </a:lnTo>
                  <a:lnTo>
                    <a:pt x="14" y="1"/>
                  </a:lnTo>
                  <a:close/>
                  <a:moveTo>
                    <a:pt x="14" y="1"/>
                  </a:moveTo>
                  <a:lnTo>
                    <a:pt x="14" y="1"/>
                  </a:lnTo>
                  <a:lnTo>
                    <a:pt x="14" y="1"/>
                  </a:lnTo>
                  <a:close/>
                  <a:moveTo>
                    <a:pt x="1" y="1"/>
                  </a:moveTo>
                  <a:lnTo>
                    <a:pt x="14" y="1"/>
                  </a:lnTo>
                  <a:lnTo>
                    <a:pt x="1" y="1"/>
                  </a:lnTo>
                  <a:close/>
                  <a:moveTo>
                    <a:pt x="1" y="1"/>
                  </a:moveTo>
                  <a:lnTo>
                    <a:pt x="1" y="1"/>
                  </a:lnTo>
                  <a:lnTo>
                    <a:pt x="1" y="1"/>
                  </a:lnTo>
                  <a:close/>
                  <a:moveTo>
                    <a:pt x="1" y="1"/>
                  </a:moveTo>
                  <a:lnTo>
                    <a:pt x="1" y="1"/>
                  </a:lnTo>
                  <a:close/>
                </a:path>
              </a:pathLst>
            </a:custGeom>
            <a:solidFill>
              <a:srgbClr val="9D9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5"/>
            <p:cNvSpPr/>
            <p:nvPr/>
          </p:nvSpPr>
          <p:spPr>
            <a:xfrm>
              <a:off x="7993559" y="1921347"/>
              <a:ext cx="13054" cy="2720"/>
            </a:xfrm>
            <a:custGeom>
              <a:rect b="b" l="l" r="r" t="t"/>
              <a:pathLst>
                <a:path extrusionOk="0" h="15" w="72">
                  <a:moveTo>
                    <a:pt x="1" y="1"/>
                  </a:moveTo>
                  <a:lnTo>
                    <a:pt x="1" y="1"/>
                  </a:lnTo>
                  <a:cubicBezTo>
                    <a:pt x="31" y="14"/>
                    <a:pt x="44" y="14"/>
                    <a:pt x="71" y="14"/>
                  </a:cubicBezTo>
                  <a:lnTo>
                    <a:pt x="71" y="14"/>
                  </a:lnTo>
                  <a:cubicBezTo>
                    <a:pt x="44" y="14"/>
                    <a:pt x="31" y="14"/>
                    <a:pt x="1" y="1"/>
                  </a:cubicBezTo>
                  <a:close/>
                </a:path>
              </a:pathLst>
            </a:custGeom>
            <a:solidFill>
              <a:srgbClr val="4C81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5"/>
            <p:cNvSpPr/>
            <p:nvPr/>
          </p:nvSpPr>
          <p:spPr>
            <a:xfrm>
              <a:off x="7843799" y="1895782"/>
              <a:ext cx="165171" cy="270329"/>
            </a:xfrm>
            <a:custGeom>
              <a:rect b="b" l="l" r="r" t="t"/>
              <a:pathLst>
                <a:path extrusionOk="0" h="1491" w="911">
                  <a:moveTo>
                    <a:pt x="294" y="0"/>
                  </a:moveTo>
                  <a:cubicBezTo>
                    <a:pt x="267" y="297"/>
                    <a:pt x="183" y="998"/>
                    <a:pt x="1" y="1490"/>
                  </a:cubicBezTo>
                  <a:lnTo>
                    <a:pt x="28" y="1490"/>
                  </a:lnTo>
                  <a:cubicBezTo>
                    <a:pt x="196" y="1012"/>
                    <a:pt x="267" y="368"/>
                    <a:pt x="294" y="84"/>
                  </a:cubicBezTo>
                  <a:lnTo>
                    <a:pt x="574" y="84"/>
                  </a:lnTo>
                  <a:lnTo>
                    <a:pt x="574" y="98"/>
                  </a:lnTo>
                  <a:lnTo>
                    <a:pt x="591" y="98"/>
                  </a:lnTo>
                  <a:cubicBezTo>
                    <a:pt x="618" y="98"/>
                    <a:pt x="644" y="98"/>
                    <a:pt x="675" y="115"/>
                  </a:cubicBezTo>
                  <a:lnTo>
                    <a:pt x="729" y="115"/>
                  </a:lnTo>
                  <a:lnTo>
                    <a:pt x="729" y="128"/>
                  </a:lnTo>
                  <a:cubicBezTo>
                    <a:pt x="773" y="128"/>
                    <a:pt x="800" y="142"/>
                    <a:pt x="827" y="142"/>
                  </a:cubicBezTo>
                  <a:cubicBezTo>
                    <a:pt x="857" y="155"/>
                    <a:pt x="870" y="155"/>
                    <a:pt x="897" y="155"/>
                  </a:cubicBezTo>
                  <a:cubicBezTo>
                    <a:pt x="897" y="128"/>
                    <a:pt x="911" y="98"/>
                    <a:pt x="911" y="71"/>
                  </a:cubicBezTo>
                  <a:cubicBezTo>
                    <a:pt x="773" y="44"/>
                    <a:pt x="604" y="0"/>
                    <a:pt x="476"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5"/>
            <p:cNvSpPr/>
            <p:nvPr/>
          </p:nvSpPr>
          <p:spPr>
            <a:xfrm>
              <a:off x="7499677" y="1911012"/>
              <a:ext cx="20306" cy="2538"/>
            </a:xfrm>
            <a:custGeom>
              <a:rect b="b" l="l" r="r" t="t"/>
              <a:pathLst>
                <a:path extrusionOk="0" h="14" w="112">
                  <a:moveTo>
                    <a:pt x="0" y="14"/>
                  </a:moveTo>
                  <a:lnTo>
                    <a:pt x="0" y="14"/>
                  </a:lnTo>
                  <a:lnTo>
                    <a:pt x="0" y="14"/>
                  </a:lnTo>
                  <a:close/>
                  <a:moveTo>
                    <a:pt x="14" y="14"/>
                  </a:moveTo>
                  <a:lnTo>
                    <a:pt x="14" y="14"/>
                  </a:lnTo>
                  <a:lnTo>
                    <a:pt x="14" y="14"/>
                  </a:lnTo>
                  <a:close/>
                  <a:moveTo>
                    <a:pt x="14" y="14"/>
                  </a:moveTo>
                  <a:lnTo>
                    <a:pt x="14" y="14"/>
                  </a:lnTo>
                  <a:lnTo>
                    <a:pt x="14" y="14"/>
                  </a:lnTo>
                  <a:close/>
                  <a:moveTo>
                    <a:pt x="27" y="0"/>
                  </a:moveTo>
                  <a:lnTo>
                    <a:pt x="27" y="0"/>
                  </a:lnTo>
                  <a:lnTo>
                    <a:pt x="27" y="0"/>
                  </a:lnTo>
                  <a:close/>
                  <a:moveTo>
                    <a:pt x="27" y="0"/>
                  </a:moveTo>
                  <a:lnTo>
                    <a:pt x="27" y="0"/>
                  </a:lnTo>
                  <a:lnTo>
                    <a:pt x="27" y="0"/>
                  </a:lnTo>
                  <a:close/>
                  <a:moveTo>
                    <a:pt x="44" y="0"/>
                  </a:moveTo>
                  <a:lnTo>
                    <a:pt x="44" y="0"/>
                  </a:lnTo>
                  <a:lnTo>
                    <a:pt x="44" y="0"/>
                  </a:lnTo>
                  <a:close/>
                  <a:moveTo>
                    <a:pt x="44" y="0"/>
                  </a:moveTo>
                  <a:lnTo>
                    <a:pt x="44" y="0"/>
                  </a:lnTo>
                  <a:lnTo>
                    <a:pt x="44" y="0"/>
                  </a:lnTo>
                  <a:close/>
                  <a:moveTo>
                    <a:pt x="58" y="0"/>
                  </a:moveTo>
                  <a:lnTo>
                    <a:pt x="58" y="0"/>
                  </a:lnTo>
                  <a:lnTo>
                    <a:pt x="58" y="0"/>
                  </a:lnTo>
                  <a:close/>
                  <a:moveTo>
                    <a:pt x="58" y="0"/>
                  </a:moveTo>
                  <a:lnTo>
                    <a:pt x="58" y="0"/>
                  </a:lnTo>
                  <a:lnTo>
                    <a:pt x="58" y="0"/>
                  </a:lnTo>
                  <a:close/>
                  <a:moveTo>
                    <a:pt x="71" y="0"/>
                  </a:moveTo>
                  <a:lnTo>
                    <a:pt x="71" y="0"/>
                  </a:lnTo>
                  <a:lnTo>
                    <a:pt x="71" y="0"/>
                  </a:lnTo>
                  <a:close/>
                  <a:moveTo>
                    <a:pt x="71" y="0"/>
                  </a:moveTo>
                  <a:lnTo>
                    <a:pt x="71" y="0"/>
                  </a:lnTo>
                  <a:lnTo>
                    <a:pt x="71" y="0"/>
                  </a:lnTo>
                  <a:close/>
                  <a:moveTo>
                    <a:pt x="85" y="0"/>
                  </a:moveTo>
                  <a:lnTo>
                    <a:pt x="71" y="0"/>
                  </a:lnTo>
                  <a:lnTo>
                    <a:pt x="85" y="0"/>
                  </a:lnTo>
                  <a:close/>
                  <a:moveTo>
                    <a:pt x="85" y="0"/>
                  </a:moveTo>
                  <a:lnTo>
                    <a:pt x="85" y="0"/>
                  </a:lnTo>
                  <a:lnTo>
                    <a:pt x="85" y="0"/>
                  </a:lnTo>
                  <a:close/>
                  <a:moveTo>
                    <a:pt x="98" y="0"/>
                  </a:moveTo>
                  <a:lnTo>
                    <a:pt x="85" y="0"/>
                  </a:lnTo>
                  <a:lnTo>
                    <a:pt x="98" y="0"/>
                  </a:lnTo>
                  <a:close/>
                  <a:moveTo>
                    <a:pt x="98" y="0"/>
                  </a:moveTo>
                  <a:lnTo>
                    <a:pt x="98" y="0"/>
                  </a:lnTo>
                  <a:lnTo>
                    <a:pt x="98" y="0"/>
                  </a:lnTo>
                  <a:close/>
                  <a:moveTo>
                    <a:pt x="98" y="0"/>
                  </a:moveTo>
                  <a:lnTo>
                    <a:pt x="98" y="0"/>
                  </a:lnTo>
                  <a:lnTo>
                    <a:pt x="98" y="0"/>
                  </a:lnTo>
                  <a:close/>
                  <a:moveTo>
                    <a:pt x="112" y="0"/>
                  </a:moveTo>
                  <a:lnTo>
                    <a:pt x="112" y="0"/>
                  </a:lnTo>
                  <a:lnTo>
                    <a:pt x="112" y="0"/>
                  </a:lnTo>
                  <a:close/>
                  <a:moveTo>
                    <a:pt x="112" y="0"/>
                  </a:moveTo>
                  <a:lnTo>
                    <a:pt x="112" y="0"/>
                  </a:lnTo>
                  <a:close/>
                </a:path>
              </a:pathLst>
            </a:custGeom>
            <a:solidFill>
              <a:srgbClr val="8951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5"/>
            <p:cNvSpPr/>
            <p:nvPr/>
          </p:nvSpPr>
          <p:spPr>
            <a:xfrm>
              <a:off x="7555883" y="1913369"/>
              <a:ext cx="181" cy="181"/>
            </a:xfrm>
            <a:custGeom>
              <a:rect b="b" l="l" r="r" t="t"/>
              <a:pathLst>
                <a:path extrusionOk="0" h="1" w="1">
                  <a:moveTo>
                    <a:pt x="1" y="1"/>
                  </a:moveTo>
                  <a:lnTo>
                    <a:pt x="1" y="1"/>
                  </a:lnTo>
                  <a:close/>
                </a:path>
              </a:pathLst>
            </a:custGeom>
            <a:solidFill>
              <a:srgbClr val="8E6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5"/>
            <p:cNvSpPr/>
            <p:nvPr/>
          </p:nvSpPr>
          <p:spPr>
            <a:xfrm>
              <a:off x="7456345" y="1916452"/>
              <a:ext cx="25746" cy="5077"/>
            </a:xfrm>
            <a:custGeom>
              <a:rect b="b" l="l" r="r" t="t"/>
              <a:pathLst>
                <a:path extrusionOk="0" h="28" w="142">
                  <a:moveTo>
                    <a:pt x="84" y="14"/>
                  </a:moveTo>
                  <a:cubicBezTo>
                    <a:pt x="57" y="14"/>
                    <a:pt x="30" y="28"/>
                    <a:pt x="0" y="28"/>
                  </a:cubicBezTo>
                  <a:lnTo>
                    <a:pt x="0" y="28"/>
                  </a:lnTo>
                  <a:cubicBezTo>
                    <a:pt x="30" y="28"/>
                    <a:pt x="57" y="14"/>
                    <a:pt x="84" y="14"/>
                  </a:cubicBezTo>
                  <a:close/>
                  <a:moveTo>
                    <a:pt x="84" y="14"/>
                  </a:moveTo>
                  <a:lnTo>
                    <a:pt x="84" y="14"/>
                  </a:lnTo>
                  <a:lnTo>
                    <a:pt x="84" y="14"/>
                  </a:lnTo>
                  <a:close/>
                  <a:moveTo>
                    <a:pt x="98" y="14"/>
                  </a:moveTo>
                  <a:lnTo>
                    <a:pt x="84" y="14"/>
                  </a:lnTo>
                  <a:lnTo>
                    <a:pt x="98" y="14"/>
                  </a:lnTo>
                  <a:close/>
                  <a:moveTo>
                    <a:pt x="98" y="14"/>
                  </a:moveTo>
                  <a:lnTo>
                    <a:pt x="98" y="14"/>
                  </a:lnTo>
                  <a:lnTo>
                    <a:pt x="98" y="14"/>
                  </a:lnTo>
                  <a:close/>
                  <a:moveTo>
                    <a:pt x="115" y="1"/>
                  </a:moveTo>
                  <a:lnTo>
                    <a:pt x="98" y="1"/>
                  </a:lnTo>
                  <a:lnTo>
                    <a:pt x="115" y="1"/>
                  </a:lnTo>
                  <a:close/>
                  <a:moveTo>
                    <a:pt x="115" y="1"/>
                  </a:moveTo>
                  <a:lnTo>
                    <a:pt x="115" y="1"/>
                  </a:lnTo>
                  <a:lnTo>
                    <a:pt x="115" y="1"/>
                  </a:lnTo>
                  <a:close/>
                  <a:moveTo>
                    <a:pt x="128" y="1"/>
                  </a:moveTo>
                  <a:lnTo>
                    <a:pt x="115" y="1"/>
                  </a:lnTo>
                  <a:lnTo>
                    <a:pt x="128" y="1"/>
                  </a:lnTo>
                  <a:close/>
                  <a:moveTo>
                    <a:pt x="128" y="1"/>
                  </a:moveTo>
                  <a:lnTo>
                    <a:pt x="128" y="1"/>
                  </a:lnTo>
                  <a:lnTo>
                    <a:pt x="128" y="1"/>
                  </a:lnTo>
                  <a:close/>
                  <a:moveTo>
                    <a:pt x="128" y="1"/>
                  </a:moveTo>
                  <a:lnTo>
                    <a:pt x="128" y="1"/>
                  </a:lnTo>
                  <a:lnTo>
                    <a:pt x="128" y="1"/>
                  </a:lnTo>
                  <a:close/>
                  <a:moveTo>
                    <a:pt x="142" y="1"/>
                  </a:moveTo>
                  <a:lnTo>
                    <a:pt x="142" y="1"/>
                  </a:lnTo>
                  <a:lnTo>
                    <a:pt x="142" y="1"/>
                  </a:lnTo>
                  <a:close/>
                  <a:moveTo>
                    <a:pt x="142" y="1"/>
                  </a:moveTo>
                  <a:lnTo>
                    <a:pt x="142" y="1"/>
                  </a:lnTo>
                  <a:close/>
                </a:path>
              </a:pathLst>
            </a:custGeom>
            <a:solidFill>
              <a:srgbClr val="9D9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5"/>
            <p:cNvSpPr/>
            <p:nvPr/>
          </p:nvSpPr>
          <p:spPr>
            <a:xfrm>
              <a:off x="7446554" y="1921347"/>
              <a:ext cx="9972" cy="2720"/>
            </a:xfrm>
            <a:custGeom>
              <a:rect b="b" l="l" r="r" t="t"/>
              <a:pathLst>
                <a:path extrusionOk="0" h="15" w="55">
                  <a:moveTo>
                    <a:pt x="54" y="1"/>
                  </a:moveTo>
                  <a:cubicBezTo>
                    <a:pt x="41" y="14"/>
                    <a:pt x="14" y="14"/>
                    <a:pt x="0" y="14"/>
                  </a:cubicBezTo>
                  <a:lnTo>
                    <a:pt x="0" y="14"/>
                  </a:lnTo>
                  <a:cubicBezTo>
                    <a:pt x="14" y="14"/>
                    <a:pt x="41" y="14"/>
                    <a:pt x="54" y="1"/>
                  </a:cubicBezTo>
                  <a:close/>
                </a:path>
              </a:pathLst>
            </a:custGeom>
            <a:solidFill>
              <a:srgbClr val="4C81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5"/>
            <p:cNvSpPr/>
            <p:nvPr/>
          </p:nvSpPr>
          <p:spPr>
            <a:xfrm>
              <a:off x="7563316" y="1982447"/>
              <a:ext cx="28284" cy="145046"/>
            </a:xfrm>
            <a:custGeom>
              <a:rect b="b" l="l" r="r" t="t"/>
              <a:pathLst>
                <a:path extrusionOk="0" h="800" w="156">
                  <a:moveTo>
                    <a:pt x="155" y="800"/>
                  </a:moveTo>
                  <a:lnTo>
                    <a:pt x="155" y="800"/>
                  </a:lnTo>
                  <a:lnTo>
                    <a:pt x="155" y="800"/>
                  </a:lnTo>
                  <a:close/>
                  <a:moveTo>
                    <a:pt x="155" y="786"/>
                  </a:moveTo>
                  <a:lnTo>
                    <a:pt x="155" y="786"/>
                  </a:lnTo>
                  <a:lnTo>
                    <a:pt x="155" y="786"/>
                  </a:lnTo>
                  <a:close/>
                  <a:moveTo>
                    <a:pt x="155" y="786"/>
                  </a:moveTo>
                  <a:lnTo>
                    <a:pt x="155" y="786"/>
                  </a:lnTo>
                  <a:lnTo>
                    <a:pt x="155" y="786"/>
                  </a:lnTo>
                  <a:close/>
                  <a:moveTo>
                    <a:pt x="155" y="786"/>
                  </a:moveTo>
                  <a:lnTo>
                    <a:pt x="155" y="786"/>
                  </a:lnTo>
                  <a:lnTo>
                    <a:pt x="155" y="786"/>
                  </a:lnTo>
                  <a:close/>
                  <a:moveTo>
                    <a:pt x="142" y="773"/>
                  </a:moveTo>
                  <a:lnTo>
                    <a:pt x="142" y="773"/>
                  </a:lnTo>
                  <a:lnTo>
                    <a:pt x="142" y="773"/>
                  </a:lnTo>
                  <a:close/>
                  <a:moveTo>
                    <a:pt x="142" y="773"/>
                  </a:moveTo>
                  <a:lnTo>
                    <a:pt x="142" y="773"/>
                  </a:lnTo>
                  <a:lnTo>
                    <a:pt x="142" y="773"/>
                  </a:lnTo>
                  <a:close/>
                  <a:moveTo>
                    <a:pt x="142" y="759"/>
                  </a:moveTo>
                  <a:lnTo>
                    <a:pt x="142" y="759"/>
                  </a:lnTo>
                  <a:lnTo>
                    <a:pt x="142" y="759"/>
                  </a:lnTo>
                  <a:close/>
                  <a:moveTo>
                    <a:pt x="142" y="759"/>
                  </a:moveTo>
                  <a:lnTo>
                    <a:pt x="142" y="759"/>
                  </a:lnTo>
                  <a:lnTo>
                    <a:pt x="142" y="759"/>
                  </a:lnTo>
                  <a:close/>
                  <a:moveTo>
                    <a:pt x="142" y="746"/>
                  </a:moveTo>
                  <a:lnTo>
                    <a:pt x="142" y="746"/>
                  </a:lnTo>
                  <a:lnTo>
                    <a:pt x="142" y="746"/>
                  </a:lnTo>
                  <a:close/>
                  <a:moveTo>
                    <a:pt x="142" y="746"/>
                  </a:moveTo>
                  <a:lnTo>
                    <a:pt x="142" y="746"/>
                  </a:lnTo>
                  <a:lnTo>
                    <a:pt x="142" y="746"/>
                  </a:lnTo>
                  <a:close/>
                  <a:moveTo>
                    <a:pt x="142" y="732"/>
                  </a:moveTo>
                  <a:lnTo>
                    <a:pt x="142" y="732"/>
                  </a:lnTo>
                  <a:lnTo>
                    <a:pt x="142" y="732"/>
                  </a:lnTo>
                  <a:close/>
                  <a:moveTo>
                    <a:pt x="128" y="716"/>
                  </a:moveTo>
                  <a:lnTo>
                    <a:pt x="142" y="732"/>
                  </a:lnTo>
                  <a:lnTo>
                    <a:pt x="128" y="716"/>
                  </a:lnTo>
                  <a:close/>
                  <a:moveTo>
                    <a:pt x="128" y="716"/>
                  </a:moveTo>
                  <a:lnTo>
                    <a:pt x="128" y="716"/>
                  </a:lnTo>
                  <a:lnTo>
                    <a:pt x="128" y="716"/>
                  </a:lnTo>
                  <a:close/>
                  <a:moveTo>
                    <a:pt x="128" y="702"/>
                  </a:moveTo>
                  <a:lnTo>
                    <a:pt x="128" y="716"/>
                  </a:lnTo>
                  <a:lnTo>
                    <a:pt x="128" y="702"/>
                  </a:lnTo>
                  <a:close/>
                  <a:moveTo>
                    <a:pt x="128" y="702"/>
                  </a:moveTo>
                  <a:lnTo>
                    <a:pt x="128" y="702"/>
                  </a:lnTo>
                  <a:lnTo>
                    <a:pt x="128" y="702"/>
                  </a:lnTo>
                  <a:close/>
                  <a:moveTo>
                    <a:pt x="128" y="689"/>
                  </a:moveTo>
                  <a:lnTo>
                    <a:pt x="128" y="702"/>
                  </a:lnTo>
                  <a:lnTo>
                    <a:pt x="128" y="689"/>
                  </a:lnTo>
                  <a:close/>
                  <a:moveTo>
                    <a:pt x="128" y="689"/>
                  </a:moveTo>
                  <a:lnTo>
                    <a:pt x="128" y="689"/>
                  </a:lnTo>
                  <a:lnTo>
                    <a:pt x="128" y="689"/>
                  </a:lnTo>
                  <a:close/>
                  <a:moveTo>
                    <a:pt x="14" y="112"/>
                  </a:moveTo>
                  <a:cubicBezTo>
                    <a:pt x="44" y="294"/>
                    <a:pt x="71" y="493"/>
                    <a:pt x="128" y="689"/>
                  </a:cubicBezTo>
                  <a:cubicBezTo>
                    <a:pt x="71" y="493"/>
                    <a:pt x="44" y="294"/>
                    <a:pt x="14" y="112"/>
                  </a:cubicBezTo>
                  <a:close/>
                  <a:moveTo>
                    <a:pt x="14" y="99"/>
                  </a:moveTo>
                  <a:lnTo>
                    <a:pt x="14" y="112"/>
                  </a:lnTo>
                  <a:lnTo>
                    <a:pt x="14" y="99"/>
                  </a:lnTo>
                  <a:close/>
                  <a:moveTo>
                    <a:pt x="14" y="85"/>
                  </a:moveTo>
                  <a:lnTo>
                    <a:pt x="14" y="99"/>
                  </a:lnTo>
                  <a:lnTo>
                    <a:pt x="14" y="85"/>
                  </a:lnTo>
                  <a:close/>
                  <a:moveTo>
                    <a:pt x="14" y="85"/>
                  </a:moveTo>
                  <a:lnTo>
                    <a:pt x="14" y="85"/>
                  </a:lnTo>
                  <a:lnTo>
                    <a:pt x="14" y="85"/>
                  </a:lnTo>
                  <a:close/>
                  <a:moveTo>
                    <a:pt x="14" y="85"/>
                  </a:moveTo>
                  <a:lnTo>
                    <a:pt x="14" y="85"/>
                  </a:lnTo>
                  <a:lnTo>
                    <a:pt x="14" y="85"/>
                  </a:lnTo>
                  <a:close/>
                  <a:moveTo>
                    <a:pt x="0" y="72"/>
                  </a:moveTo>
                  <a:lnTo>
                    <a:pt x="0" y="72"/>
                  </a:lnTo>
                  <a:lnTo>
                    <a:pt x="0" y="72"/>
                  </a:lnTo>
                  <a:close/>
                  <a:moveTo>
                    <a:pt x="0" y="72"/>
                  </a:moveTo>
                  <a:lnTo>
                    <a:pt x="0" y="72"/>
                  </a:lnTo>
                  <a:lnTo>
                    <a:pt x="0" y="72"/>
                  </a:lnTo>
                  <a:close/>
                  <a:moveTo>
                    <a:pt x="0" y="58"/>
                  </a:moveTo>
                  <a:lnTo>
                    <a:pt x="0" y="72"/>
                  </a:lnTo>
                  <a:lnTo>
                    <a:pt x="0" y="58"/>
                  </a:lnTo>
                  <a:close/>
                  <a:moveTo>
                    <a:pt x="0" y="41"/>
                  </a:moveTo>
                  <a:lnTo>
                    <a:pt x="0" y="58"/>
                  </a:lnTo>
                  <a:lnTo>
                    <a:pt x="0" y="41"/>
                  </a:lnTo>
                  <a:close/>
                  <a:moveTo>
                    <a:pt x="0" y="28"/>
                  </a:moveTo>
                  <a:lnTo>
                    <a:pt x="0" y="28"/>
                  </a:lnTo>
                  <a:lnTo>
                    <a:pt x="0" y="28"/>
                  </a:lnTo>
                  <a:close/>
                  <a:moveTo>
                    <a:pt x="0" y="14"/>
                  </a:moveTo>
                  <a:lnTo>
                    <a:pt x="0" y="28"/>
                  </a:lnTo>
                  <a:lnTo>
                    <a:pt x="0" y="14"/>
                  </a:lnTo>
                  <a:close/>
                  <a:moveTo>
                    <a:pt x="0" y="14"/>
                  </a:moveTo>
                  <a:lnTo>
                    <a:pt x="0" y="14"/>
                  </a:lnTo>
                  <a:lnTo>
                    <a:pt x="0" y="14"/>
                  </a:lnTo>
                  <a:close/>
                  <a:moveTo>
                    <a:pt x="0" y="1"/>
                  </a:moveTo>
                  <a:lnTo>
                    <a:pt x="0" y="1"/>
                  </a:lnTo>
                  <a:close/>
                </a:path>
              </a:pathLst>
            </a:custGeom>
            <a:solidFill>
              <a:srgbClr val="8E6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5"/>
            <p:cNvSpPr/>
            <p:nvPr/>
          </p:nvSpPr>
          <p:spPr>
            <a:xfrm>
              <a:off x="7440934" y="1895782"/>
              <a:ext cx="168253" cy="270329"/>
            </a:xfrm>
            <a:custGeom>
              <a:rect b="b" l="l" r="r" t="t"/>
              <a:pathLst>
                <a:path extrusionOk="0" h="1491" w="928">
                  <a:moveTo>
                    <a:pt x="630" y="87"/>
                  </a:moveTo>
                  <a:cubicBezTo>
                    <a:pt x="631" y="104"/>
                    <a:pt x="633" y="123"/>
                    <a:pt x="635" y="142"/>
                  </a:cubicBezTo>
                  <a:lnTo>
                    <a:pt x="635" y="142"/>
                  </a:lnTo>
                  <a:cubicBezTo>
                    <a:pt x="635" y="127"/>
                    <a:pt x="635" y="112"/>
                    <a:pt x="635" y="98"/>
                  </a:cubicBezTo>
                  <a:cubicBezTo>
                    <a:pt x="635" y="98"/>
                    <a:pt x="635" y="91"/>
                    <a:pt x="630" y="87"/>
                  </a:cubicBezTo>
                  <a:close/>
                  <a:moveTo>
                    <a:pt x="453" y="0"/>
                  </a:moveTo>
                  <a:cubicBezTo>
                    <a:pt x="324" y="0"/>
                    <a:pt x="156" y="44"/>
                    <a:pt x="1" y="71"/>
                  </a:cubicBezTo>
                  <a:cubicBezTo>
                    <a:pt x="14" y="98"/>
                    <a:pt x="14" y="128"/>
                    <a:pt x="31" y="155"/>
                  </a:cubicBezTo>
                  <a:cubicBezTo>
                    <a:pt x="45" y="155"/>
                    <a:pt x="72" y="155"/>
                    <a:pt x="85" y="142"/>
                  </a:cubicBezTo>
                  <a:cubicBezTo>
                    <a:pt x="115" y="142"/>
                    <a:pt x="142" y="128"/>
                    <a:pt x="169" y="128"/>
                  </a:cubicBezTo>
                  <a:lnTo>
                    <a:pt x="183" y="128"/>
                  </a:lnTo>
                  <a:lnTo>
                    <a:pt x="183" y="115"/>
                  </a:lnTo>
                  <a:lnTo>
                    <a:pt x="227" y="115"/>
                  </a:lnTo>
                  <a:cubicBezTo>
                    <a:pt x="267" y="98"/>
                    <a:pt x="297" y="98"/>
                    <a:pt x="324" y="98"/>
                  </a:cubicBezTo>
                  <a:lnTo>
                    <a:pt x="338" y="98"/>
                  </a:lnTo>
                  <a:cubicBezTo>
                    <a:pt x="351" y="98"/>
                    <a:pt x="351" y="98"/>
                    <a:pt x="351" y="84"/>
                  </a:cubicBezTo>
                  <a:lnTo>
                    <a:pt x="621" y="84"/>
                  </a:lnTo>
                  <a:cubicBezTo>
                    <a:pt x="625" y="84"/>
                    <a:pt x="628" y="85"/>
                    <a:pt x="630" y="87"/>
                  </a:cubicBezTo>
                  <a:lnTo>
                    <a:pt x="630" y="87"/>
                  </a:lnTo>
                  <a:cubicBezTo>
                    <a:pt x="626" y="55"/>
                    <a:pt x="624" y="26"/>
                    <a:pt x="621" y="0"/>
                  </a:cubicBezTo>
                  <a:close/>
                  <a:moveTo>
                    <a:pt x="635" y="142"/>
                  </a:moveTo>
                  <a:cubicBezTo>
                    <a:pt x="639" y="234"/>
                    <a:pt x="652" y="345"/>
                    <a:pt x="675" y="479"/>
                  </a:cubicBezTo>
                  <a:lnTo>
                    <a:pt x="675" y="492"/>
                  </a:lnTo>
                  <a:lnTo>
                    <a:pt x="675" y="506"/>
                  </a:lnTo>
                  <a:lnTo>
                    <a:pt x="675" y="519"/>
                  </a:lnTo>
                  <a:lnTo>
                    <a:pt x="675" y="536"/>
                  </a:lnTo>
                  <a:lnTo>
                    <a:pt x="675" y="550"/>
                  </a:lnTo>
                  <a:lnTo>
                    <a:pt x="689" y="563"/>
                  </a:lnTo>
                  <a:lnTo>
                    <a:pt x="689" y="577"/>
                  </a:lnTo>
                  <a:lnTo>
                    <a:pt x="689" y="590"/>
                  </a:lnTo>
                  <a:cubicBezTo>
                    <a:pt x="719" y="772"/>
                    <a:pt x="746" y="971"/>
                    <a:pt x="803" y="1167"/>
                  </a:cubicBezTo>
                  <a:lnTo>
                    <a:pt x="803" y="1180"/>
                  </a:lnTo>
                  <a:lnTo>
                    <a:pt x="803" y="1194"/>
                  </a:lnTo>
                  <a:lnTo>
                    <a:pt x="817" y="1210"/>
                  </a:lnTo>
                  <a:lnTo>
                    <a:pt x="817" y="1224"/>
                  </a:lnTo>
                  <a:lnTo>
                    <a:pt x="817" y="1237"/>
                  </a:lnTo>
                  <a:lnTo>
                    <a:pt x="817" y="1251"/>
                  </a:lnTo>
                  <a:cubicBezTo>
                    <a:pt x="817" y="1251"/>
                    <a:pt x="830" y="1251"/>
                    <a:pt x="830" y="1264"/>
                  </a:cubicBezTo>
                  <a:lnTo>
                    <a:pt x="830" y="1278"/>
                  </a:lnTo>
                  <a:cubicBezTo>
                    <a:pt x="844" y="1349"/>
                    <a:pt x="874" y="1419"/>
                    <a:pt x="901" y="1490"/>
                  </a:cubicBezTo>
                  <a:lnTo>
                    <a:pt x="928" y="1490"/>
                  </a:lnTo>
                  <a:cubicBezTo>
                    <a:pt x="759" y="1065"/>
                    <a:pt x="673" y="483"/>
                    <a:pt x="635" y="142"/>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5"/>
            <p:cNvSpPr/>
            <p:nvPr/>
          </p:nvSpPr>
          <p:spPr>
            <a:xfrm>
              <a:off x="7428242" y="1989881"/>
              <a:ext cx="5621" cy="23389"/>
            </a:xfrm>
            <a:custGeom>
              <a:rect b="b" l="l" r="r" t="t"/>
              <a:pathLst>
                <a:path extrusionOk="0" h="129" w="31">
                  <a:moveTo>
                    <a:pt x="30" y="128"/>
                  </a:moveTo>
                  <a:lnTo>
                    <a:pt x="30" y="128"/>
                  </a:lnTo>
                  <a:lnTo>
                    <a:pt x="30" y="128"/>
                  </a:lnTo>
                  <a:close/>
                  <a:moveTo>
                    <a:pt x="30" y="115"/>
                  </a:moveTo>
                  <a:lnTo>
                    <a:pt x="30" y="115"/>
                  </a:lnTo>
                  <a:lnTo>
                    <a:pt x="30" y="115"/>
                  </a:lnTo>
                  <a:close/>
                  <a:moveTo>
                    <a:pt x="0" y="0"/>
                  </a:moveTo>
                  <a:cubicBezTo>
                    <a:pt x="17" y="44"/>
                    <a:pt x="17" y="71"/>
                    <a:pt x="30" y="115"/>
                  </a:cubicBezTo>
                  <a:cubicBezTo>
                    <a:pt x="17" y="71"/>
                    <a:pt x="17" y="44"/>
                    <a:pt x="0" y="0"/>
                  </a:cubicBez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5"/>
            <p:cNvSpPr/>
            <p:nvPr/>
          </p:nvSpPr>
          <p:spPr>
            <a:xfrm>
              <a:off x="7392706" y="1974651"/>
              <a:ext cx="76512" cy="152842"/>
            </a:xfrm>
            <a:custGeom>
              <a:rect b="b" l="l" r="r" t="t"/>
              <a:pathLst>
                <a:path extrusionOk="0" h="843" w="422">
                  <a:moveTo>
                    <a:pt x="196" y="0"/>
                  </a:moveTo>
                  <a:cubicBezTo>
                    <a:pt x="129" y="30"/>
                    <a:pt x="58" y="44"/>
                    <a:pt x="0" y="44"/>
                  </a:cubicBezTo>
                  <a:lnTo>
                    <a:pt x="0" y="128"/>
                  </a:lnTo>
                  <a:cubicBezTo>
                    <a:pt x="58" y="128"/>
                    <a:pt x="129" y="115"/>
                    <a:pt x="196" y="84"/>
                  </a:cubicBezTo>
                  <a:cubicBezTo>
                    <a:pt x="213" y="128"/>
                    <a:pt x="213" y="155"/>
                    <a:pt x="226" y="199"/>
                  </a:cubicBezTo>
                  <a:lnTo>
                    <a:pt x="226" y="212"/>
                  </a:lnTo>
                  <a:cubicBezTo>
                    <a:pt x="280" y="438"/>
                    <a:pt x="338" y="661"/>
                    <a:pt x="381" y="829"/>
                  </a:cubicBezTo>
                  <a:cubicBezTo>
                    <a:pt x="395" y="843"/>
                    <a:pt x="408" y="843"/>
                    <a:pt x="422" y="843"/>
                  </a:cubicBezTo>
                  <a:cubicBezTo>
                    <a:pt x="351" y="634"/>
                    <a:pt x="280" y="337"/>
                    <a:pt x="196"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5"/>
            <p:cNvSpPr/>
            <p:nvPr/>
          </p:nvSpPr>
          <p:spPr>
            <a:xfrm>
              <a:off x="7362065" y="1974651"/>
              <a:ext cx="5077" cy="20850"/>
            </a:xfrm>
            <a:custGeom>
              <a:rect b="b" l="l" r="r" t="t"/>
              <a:pathLst>
                <a:path extrusionOk="0" h="115" w="28">
                  <a:moveTo>
                    <a:pt x="14" y="0"/>
                  </a:moveTo>
                  <a:cubicBezTo>
                    <a:pt x="14" y="17"/>
                    <a:pt x="1" y="17"/>
                    <a:pt x="1" y="30"/>
                  </a:cubicBezTo>
                  <a:lnTo>
                    <a:pt x="1" y="57"/>
                  </a:lnTo>
                  <a:cubicBezTo>
                    <a:pt x="1" y="71"/>
                    <a:pt x="14" y="101"/>
                    <a:pt x="28" y="115"/>
                  </a:cubicBezTo>
                  <a:lnTo>
                    <a:pt x="28" y="17"/>
                  </a:lnTo>
                  <a:lnTo>
                    <a:pt x="14" y="0"/>
                  </a:lnTo>
                  <a:close/>
                </a:path>
              </a:pathLst>
            </a:custGeom>
            <a:solidFill>
              <a:srgbClr val="848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5"/>
            <p:cNvSpPr/>
            <p:nvPr/>
          </p:nvSpPr>
          <p:spPr>
            <a:xfrm>
              <a:off x="7331605" y="1786273"/>
              <a:ext cx="17949" cy="137794"/>
            </a:xfrm>
            <a:custGeom>
              <a:rect b="b" l="l" r="r" t="t"/>
              <a:pathLst>
                <a:path extrusionOk="0" h="760" w="99">
                  <a:moveTo>
                    <a:pt x="98" y="746"/>
                  </a:moveTo>
                  <a:lnTo>
                    <a:pt x="98" y="759"/>
                  </a:lnTo>
                  <a:lnTo>
                    <a:pt x="98" y="746"/>
                  </a:lnTo>
                  <a:close/>
                  <a:moveTo>
                    <a:pt x="98" y="732"/>
                  </a:moveTo>
                  <a:lnTo>
                    <a:pt x="98" y="746"/>
                  </a:lnTo>
                  <a:lnTo>
                    <a:pt x="98" y="732"/>
                  </a:lnTo>
                  <a:close/>
                  <a:moveTo>
                    <a:pt x="98" y="732"/>
                  </a:moveTo>
                  <a:lnTo>
                    <a:pt x="98" y="732"/>
                  </a:lnTo>
                  <a:lnTo>
                    <a:pt x="98" y="732"/>
                  </a:lnTo>
                  <a:close/>
                  <a:moveTo>
                    <a:pt x="98" y="719"/>
                  </a:moveTo>
                  <a:lnTo>
                    <a:pt x="98" y="732"/>
                  </a:lnTo>
                  <a:lnTo>
                    <a:pt x="98" y="719"/>
                  </a:lnTo>
                  <a:close/>
                  <a:moveTo>
                    <a:pt x="85" y="702"/>
                  </a:moveTo>
                  <a:lnTo>
                    <a:pt x="98" y="719"/>
                  </a:lnTo>
                  <a:lnTo>
                    <a:pt x="85" y="702"/>
                  </a:lnTo>
                  <a:close/>
                  <a:moveTo>
                    <a:pt x="14" y="311"/>
                  </a:moveTo>
                  <a:cubicBezTo>
                    <a:pt x="27" y="449"/>
                    <a:pt x="44" y="577"/>
                    <a:pt x="85" y="702"/>
                  </a:cubicBezTo>
                  <a:cubicBezTo>
                    <a:pt x="44" y="577"/>
                    <a:pt x="27" y="449"/>
                    <a:pt x="14" y="311"/>
                  </a:cubicBezTo>
                  <a:close/>
                  <a:moveTo>
                    <a:pt x="0" y="297"/>
                  </a:moveTo>
                  <a:cubicBezTo>
                    <a:pt x="0" y="311"/>
                    <a:pt x="0" y="311"/>
                    <a:pt x="14" y="311"/>
                  </a:cubicBezTo>
                  <a:cubicBezTo>
                    <a:pt x="0" y="311"/>
                    <a:pt x="0" y="311"/>
                    <a:pt x="0" y="297"/>
                  </a:cubicBezTo>
                  <a:close/>
                  <a:moveTo>
                    <a:pt x="0" y="280"/>
                  </a:moveTo>
                  <a:lnTo>
                    <a:pt x="0" y="297"/>
                  </a:lnTo>
                  <a:lnTo>
                    <a:pt x="0" y="280"/>
                  </a:lnTo>
                  <a:close/>
                  <a:moveTo>
                    <a:pt x="0" y="280"/>
                  </a:moveTo>
                  <a:lnTo>
                    <a:pt x="0" y="280"/>
                  </a:lnTo>
                  <a:lnTo>
                    <a:pt x="0" y="280"/>
                  </a:lnTo>
                  <a:close/>
                  <a:moveTo>
                    <a:pt x="0" y="267"/>
                  </a:moveTo>
                  <a:lnTo>
                    <a:pt x="0" y="280"/>
                  </a:lnTo>
                  <a:lnTo>
                    <a:pt x="0" y="267"/>
                  </a:lnTo>
                  <a:close/>
                  <a:moveTo>
                    <a:pt x="0" y="267"/>
                  </a:moveTo>
                  <a:lnTo>
                    <a:pt x="0" y="267"/>
                  </a:lnTo>
                  <a:lnTo>
                    <a:pt x="0" y="267"/>
                  </a:lnTo>
                  <a:close/>
                  <a:moveTo>
                    <a:pt x="0" y="253"/>
                  </a:moveTo>
                  <a:lnTo>
                    <a:pt x="0" y="267"/>
                  </a:lnTo>
                  <a:lnTo>
                    <a:pt x="0" y="253"/>
                  </a:lnTo>
                  <a:close/>
                  <a:moveTo>
                    <a:pt x="0" y="240"/>
                  </a:moveTo>
                  <a:lnTo>
                    <a:pt x="0" y="253"/>
                  </a:lnTo>
                  <a:lnTo>
                    <a:pt x="0" y="240"/>
                  </a:lnTo>
                  <a:close/>
                  <a:moveTo>
                    <a:pt x="0" y="240"/>
                  </a:moveTo>
                  <a:lnTo>
                    <a:pt x="0" y="240"/>
                  </a:lnTo>
                  <a:lnTo>
                    <a:pt x="0" y="240"/>
                  </a:lnTo>
                  <a:close/>
                  <a:moveTo>
                    <a:pt x="0" y="227"/>
                  </a:moveTo>
                  <a:lnTo>
                    <a:pt x="0" y="240"/>
                  </a:lnTo>
                  <a:lnTo>
                    <a:pt x="0" y="227"/>
                  </a:lnTo>
                  <a:close/>
                  <a:moveTo>
                    <a:pt x="0" y="227"/>
                  </a:moveTo>
                  <a:lnTo>
                    <a:pt x="0" y="227"/>
                  </a:lnTo>
                  <a:lnTo>
                    <a:pt x="0" y="227"/>
                  </a:lnTo>
                  <a:close/>
                  <a:moveTo>
                    <a:pt x="0" y="213"/>
                  </a:moveTo>
                  <a:lnTo>
                    <a:pt x="0" y="213"/>
                  </a:lnTo>
                  <a:lnTo>
                    <a:pt x="0" y="213"/>
                  </a:lnTo>
                  <a:close/>
                  <a:moveTo>
                    <a:pt x="0" y="196"/>
                  </a:moveTo>
                  <a:lnTo>
                    <a:pt x="0" y="213"/>
                  </a:lnTo>
                  <a:lnTo>
                    <a:pt x="0" y="196"/>
                  </a:lnTo>
                  <a:close/>
                  <a:moveTo>
                    <a:pt x="0" y="196"/>
                  </a:moveTo>
                  <a:lnTo>
                    <a:pt x="0" y="196"/>
                  </a:lnTo>
                  <a:lnTo>
                    <a:pt x="0" y="196"/>
                  </a:lnTo>
                  <a:close/>
                  <a:moveTo>
                    <a:pt x="0" y="183"/>
                  </a:moveTo>
                  <a:lnTo>
                    <a:pt x="0" y="183"/>
                  </a:lnTo>
                  <a:lnTo>
                    <a:pt x="0" y="183"/>
                  </a:lnTo>
                  <a:close/>
                  <a:moveTo>
                    <a:pt x="0" y="183"/>
                  </a:moveTo>
                  <a:lnTo>
                    <a:pt x="0" y="183"/>
                  </a:lnTo>
                  <a:lnTo>
                    <a:pt x="0" y="183"/>
                  </a:lnTo>
                  <a:close/>
                  <a:moveTo>
                    <a:pt x="0" y="169"/>
                  </a:moveTo>
                  <a:lnTo>
                    <a:pt x="0" y="169"/>
                  </a:lnTo>
                  <a:lnTo>
                    <a:pt x="0" y="169"/>
                  </a:lnTo>
                  <a:close/>
                  <a:moveTo>
                    <a:pt x="0" y="156"/>
                  </a:moveTo>
                  <a:lnTo>
                    <a:pt x="0" y="169"/>
                  </a:lnTo>
                  <a:lnTo>
                    <a:pt x="0" y="156"/>
                  </a:lnTo>
                  <a:close/>
                  <a:moveTo>
                    <a:pt x="0" y="156"/>
                  </a:moveTo>
                  <a:lnTo>
                    <a:pt x="0" y="156"/>
                  </a:lnTo>
                  <a:lnTo>
                    <a:pt x="0" y="156"/>
                  </a:lnTo>
                  <a:close/>
                  <a:moveTo>
                    <a:pt x="0" y="142"/>
                  </a:moveTo>
                  <a:lnTo>
                    <a:pt x="0" y="142"/>
                  </a:lnTo>
                  <a:lnTo>
                    <a:pt x="0" y="142"/>
                  </a:lnTo>
                  <a:close/>
                  <a:moveTo>
                    <a:pt x="0" y="142"/>
                  </a:moveTo>
                  <a:lnTo>
                    <a:pt x="0" y="142"/>
                  </a:lnTo>
                  <a:lnTo>
                    <a:pt x="0" y="142"/>
                  </a:lnTo>
                  <a:close/>
                  <a:moveTo>
                    <a:pt x="0" y="129"/>
                  </a:moveTo>
                  <a:lnTo>
                    <a:pt x="0" y="129"/>
                  </a:lnTo>
                  <a:lnTo>
                    <a:pt x="0" y="129"/>
                  </a:lnTo>
                  <a:close/>
                  <a:moveTo>
                    <a:pt x="0" y="28"/>
                  </a:moveTo>
                  <a:lnTo>
                    <a:pt x="0" y="28"/>
                  </a:lnTo>
                  <a:lnTo>
                    <a:pt x="0" y="28"/>
                  </a:lnTo>
                  <a:close/>
                  <a:moveTo>
                    <a:pt x="0" y="14"/>
                  </a:moveTo>
                  <a:lnTo>
                    <a:pt x="0" y="14"/>
                  </a:lnTo>
                  <a:lnTo>
                    <a:pt x="0" y="14"/>
                  </a:lnTo>
                  <a:close/>
                  <a:moveTo>
                    <a:pt x="0" y="1"/>
                  </a:moveTo>
                  <a:lnTo>
                    <a:pt x="0" y="1"/>
                  </a:lnTo>
                  <a:lnTo>
                    <a:pt x="0" y="1"/>
                  </a:lnTo>
                  <a:close/>
                  <a:moveTo>
                    <a:pt x="0" y="1"/>
                  </a:moveTo>
                  <a:lnTo>
                    <a:pt x="0" y="1"/>
                  </a:lnTo>
                  <a:lnTo>
                    <a:pt x="0" y="1"/>
                  </a:lnTo>
                  <a:close/>
                </a:path>
              </a:pathLst>
            </a:custGeom>
            <a:solidFill>
              <a:srgbClr val="004F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5"/>
            <p:cNvSpPr/>
            <p:nvPr/>
          </p:nvSpPr>
          <p:spPr>
            <a:xfrm>
              <a:off x="7331605" y="1786273"/>
              <a:ext cx="35536" cy="155381"/>
            </a:xfrm>
            <a:custGeom>
              <a:rect b="b" l="l" r="r" t="t"/>
              <a:pathLst>
                <a:path extrusionOk="0" h="857" w="196">
                  <a:moveTo>
                    <a:pt x="0" y="1"/>
                  </a:moveTo>
                  <a:lnTo>
                    <a:pt x="0" y="14"/>
                  </a:lnTo>
                  <a:lnTo>
                    <a:pt x="0" y="28"/>
                  </a:lnTo>
                  <a:lnTo>
                    <a:pt x="0" y="129"/>
                  </a:lnTo>
                  <a:lnTo>
                    <a:pt x="0" y="142"/>
                  </a:lnTo>
                  <a:lnTo>
                    <a:pt x="0" y="156"/>
                  </a:lnTo>
                  <a:lnTo>
                    <a:pt x="0" y="169"/>
                  </a:lnTo>
                  <a:lnTo>
                    <a:pt x="0" y="183"/>
                  </a:lnTo>
                  <a:lnTo>
                    <a:pt x="0" y="196"/>
                  </a:lnTo>
                  <a:lnTo>
                    <a:pt x="0" y="213"/>
                  </a:lnTo>
                  <a:lnTo>
                    <a:pt x="0" y="227"/>
                  </a:lnTo>
                  <a:lnTo>
                    <a:pt x="0" y="240"/>
                  </a:lnTo>
                  <a:lnTo>
                    <a:pt x="0" y="253"/>
                  </a:lnTo>
                  <a:lnTo>
                    <a:pt x="0" y="267"/>
                  </a:lnTo>
                  <a:lnTo>
                    <a:pt x="0" y="280"/>
                  </a:lnTo>
                  <a:lnTo>
                    <a:pt x="0" y="297"/>
                  </a:lnTo>
                  <a:cubicBezTo>
                    <a:pt x="0" y="311"/>
                    <a:pt x="0" y="311"/>
                    <a:pt x="14" y="311"/>
                  </a:cubicBezTo>
                  <a:cubicBezTo>
                    <a:pt x="27" y="449"/>
                    <a:pt x="44" y="577"/>
                    <a:pt x="85" y="702"/>
                  </a:cubicBezTo>
                  <a:lnTo>
                    <a:pt x="98" y="719"/>
                  </a:lnTo>
                  <a:lnTo>
                    <a:pt x="98" y="732"/>
                  </a:lnTo>
                  <a:lnTo>
                    <a:pt x="98" y="746"/>
                  </a:lnTo>
                  <a:lnTo>
                    <a:pt x="98" y="759"/>
                  </a:lnTo>
                  <a:cubicBezTo>
                    <a:pt x="128" y="803"/>
                    <a:pt x="155" y="830"/>
                    <a:pt x="196" y="857"/>
                  </a:cubicBezTo>
                  <a:lnTo>
                    <a:pt x="196" y="759"/>
                  </a:lnTo>
                  <a:cubicBezTo>
                    <a:pt x="155" y="746"/>
                    <a:pt x="128" y="719"/>
                    <a:pt x="98" y="661"/>
                  </a:cubicBezTo>
                  <a:cubicBezTo>
                    <a:pt x="27" y="449"/>
                    <a:pt x="0" y="213"/>
                    <a:pt x="0"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5"/>
            <p:cNvSpPr/>
            <p:nvPr/>
          </p:nvSpPr>
          <p:spPr>
            <a:xfrm>
              <a:off x="8100531" y="1786273"/>
              <a:ext cx="21032" cy="137794"/>
            </a:xfrm>
            <a:custGeom>
              <a:rect b="b" l="l" r="r" t="t"/>
              <a:pathLst>
                <a:path extrusionOk="0" h="760" w="116">
                  <a:moveTo>
                    <a:pt x="1" y="746"/>
                  </a:moveTo>
                  <a:lnTo>
                    <a:pt x="1" y="759"/>
                  </a:lnTo>
                  <a:lnTo>
                    <a:pt x="1" y="746"/>
                  </a:lnTo>
                  <a:close/>
                  <a:moveTo>
                    <a:pt x="1" y="746"/>
                  </a:moveTo>
                  <a:lnTo>
                    <a:pt x="1" y="746"/>
                  </a:lnTo>
                  <a:lnTo>
                    <a:pt x="1" y="746"/>
                  </a:lnTo>
                  <a:close/>
                  <a:moveTo>
                    <a:pt x="17" y="732"/>
                  </a:moveTo>
                  <a:lnTo>
                    <a:pt x="1" y="732"/>
                  </a:lnTo>
                  <a:lnTo>
                    <a:pt x="17" y="732"/>
                  </a:lnTo>
                  <a:close/>
                  <a:moveTo>
                    <a:pt x="17" y="719"/>
                  </a:moveTo>
                  <a:lnTo>
                    <a:pt x="17" y="732"/>
                  </a:lnTo>
                  <a:lnTo>
                    <a:pt x="17" y="719"/>
                  </a:lnTo>
                  <a:close/>
                  <a:moveTo>
                    <a:pt x="17" y="719"/>
                  </a:moveTo>
                  <a:lnTo>
                    <a:pt x="17" y="719"/>
                  </a:lnTo>
                  <a:lnTo>
                    <a:pt x="17" y="719"/>
                  </a:lnTo>
                  <a:close/>
                  <a:moveTo>
                    <a:pt x="17" y="702"/>
                  </a:moveTo>
                  <a:lnTo>
                    <a:pt x="17" y="702"/>
                  </a:lnTo>
                  <a:lnTo>
                    <a:pt x="17" y="702"/>
                  </a:lnTo>
                  <a:close/>
                  <a:moveTo>
                    <a:pt x="17" y="702"/>
                  </a:moveTo>
                  <a:lnTo>
                    <a:pt x="17" y="702"/>
                  </a:lnTo>
                  <a:lnTo>
                    <a:pt x="17" y="702"/>
                  </a:lnTo>
                  <a:close/>
                  <a:moveTo>
                    <a:pt x="31" y="688"/>
                  </a:moveTo>
                  <a:lnTo>
                    <a:pt x="31" y="688"/>
                  </a:lnTo>
                  <a:lnTo>
                    <a:pt x="31" y="688"/>
                  </a:lnTo>
                  <a:close/>
                  <a:moveTo>
                    <a:pt x="115" y="1"/>
                  </a:moveTo>
                  <a:lnTo>
                    <a:pt x="115" y="1"/>
                  </a:lnTo>
                  <a:lnTo>
                    <a:pt x="115" y="1"/>
                  </a:lnTo>
                  <a:close/>
                </a:path>
              </a:pathLst>
            </a:custGeom>
            <a:solidFill>
              <a:srgbClr val="A6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5"/>
            <p:cNvSpPr/>
            <p:nvPr/>
          </p:nvSpPr>
          <p:spPr>
            <a:xfrm>
              <a:off x="8085301" y="1786273"/>
              <a:ext cx="36262" cy="155381"/>
            </a:xfrm>
            <a:custGeom>
              <a:rect b="b" l="l" r="r" t="t"/>
              <a:pathLst>
                <a:path extrusionOk="0" h="857" w="200">
                  <a:moveTo>
                    <a:pt x="199" y="1"/>
                  </a:moveTo>
                  <a:cubicBezTo>
                    <a:pt x="199" y="213"/>
                    <a:pt x="169" y="449"/>
                    <a:pt x="85" y="661"/>
                  </a:cubicBezTo>
                  <a:cubicBezTo>
                    <a:pt x="71" y="719"/>
                    <a:pt x="31" y="746"/>
                    <a:pt x="0" y="759"/>
                  </a:cubicBezTo>
                  <a:lnTo>
                    <a:pt x="0" y="857"/>
                  </a:lnTo>
                  <a:cubicBezTo>
                    <a:pt x="31" y="830"/>
                    <a:pt x="71" y="803"/>
                    <a:pt x="85" y="759"/>
                  </a:cubicBezTo>
                  <a:lnTo>
                    <a:pt x="85" y="746"/>
                  </a:lnTo>
                  <a:lnTo>
                    <a:pt x="85" y="732"/>
                  </a:lnTo>
                  <a:lnTo>
                    <a:pt x="101" y="732"/>
                  </a:lnTo>
                  <a:lnTo>
                    <a:pt x="101" y="719"/>
                  </a:lnTo>
                  <a:lnTo>
                    <a:pt x="101" y="702"/>
                  </a:lnTo>
                  <a:cubicBezTo>
                    <a:pt x="101" y="702"/>
                    <a:pt x="101" y="688"/>
                    <a:pt x="115" y="688"/>
                  </a:cubicBezTo>
                  <a:cubicBezTo>
                    <a:pt x="186" y="466"/>
                    <a:pt x="199" y="213"/>
                    <a:pt x="199"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5"/>
            <p:cNvSpPr/>
            <p:nvPr/>
          </p:nvSpPr>
          <p:spPr>
            <a:xfrm>
              <a:off x="8085301" y="1974651"/>
              <a:ext cx="5621" cy="20850"/>
            </a:xfrm>
            <a:custGeom>
              <a:rect b="b" l="l" r="r" t="t"/>
              <a:pathLst>
                <a:path extrusionOk="0" h="115" w="31">
                  <a:moveTo>
                    <a:pt x="0" y="0"/>
                  </a:moveTo>
                  <a:lnTo>
                    <a:pt x="0" y="17"/>
                  </a:lnTo>
                  <a:lnTo>
                    <a:pt x="0" y="115"/>
                  </a:lnTo>
                  <a:cubicBezTo>
                    <a:pt x="17" y="101"/>
                    <a:pt x="31" y="71"/>
                    <a:pt x="31" y="57"/>
                  </a:cubicBezTo>
                  <a:cubicBezTo>
                    <a:pt x="31" y="44"/>
                    <a:pt x="17" y="44"/>
                    <a:pt x="17" y="30"/>
                  </a:cubicBezTo>
                  <a:cubicBezTo>
                    <a:pt x="17" y="30"/>
                    <a:pt x="17" y="17"/>
                    <a:pt x="0" y="0"/>
                  </a:cubicBezTo>
                  <a:close/>
                </a:path>
              </a:pathLst>
            </a:custGeom>
            <a:solidFill>
              <a:srgbClr val="848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5"/>
            <p:cNvSpPr/>
            <p:nvPr/>
          </p:nvSpPr>
          <p:spPr>
            <a:xfrm>
              <a:off x="8085301" y="2043548"/>
              <a:ext cx="181" cy="181"/>
            </a:xfrm>
            <a:custGeom>
              <a:rect b="b" l="l" r="r" t="t"/>
              <a:pathLst>
                <a:path extrusionOk="0" h="1" w="1">
                  <a:moveTo>
                    <a:pt x="0" y="1"/>
                  </a:moveTo>
                  <a:lnTo>
                    <a:pt x="0" y="1"/>
                  </a:lnTo>
                  <a:close/>
                </a:path>
              </a:pathLst>
            </a:custGeom>
            <a:solidFill>
              <a:srgbClr val="A6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5"/>
            <p:cNvSpPr/>
            <p:nvPr/>
          </p:nvSpPr>
          <p:spPr>
            <a:xfrm>
              <a:off x="7366960" y="2043548"/>
              <a:ext cx="718522" cy="175687"/>
            </a:xfrm>
            <a:custGeom>
              <a:rect b="b" l="l" r="r" t="t"/>
              <a:pathLst>
                <a:path extrusionOk="0" h="969" w="3963">
                  <a:moveTo>
                    <a:pt x="1" y="1"/>
                  </a:moveTo>
                  <a:lnTo>
                    <a:pt x="1" y="85"/>
                  </a:lnTo>
                  <a:cubicBezTo>
                    <a:pt x="1" y="126"/>
                    <a:pt x="31" y="787"/>
                    <a:pt x="1407" y="928"/>
                  </a:cubicBezTo>
                  <a:lnTo>
                    <a:pt x="1407" y="942"/>
                  </a:lnTo>
                  <a:cubicBezTo>
                    <a:pt x="1420" y="955"/>
                    <a:pt x="1451" y="969"/>
                    <a:pt x="1478" y="969"/>
                  </a:cubicBezTo>
                  <a:lnTo>
                    <a:pt x="1505" y="969"/>
                  </a:lnTo>
                  <a:cubicBezTo>
                    <a:pt x="1518" y="955"/>
                    <a:pt x="1535" y="942"/>
                    <a:pt x="1548" y="942"/>
                  </a:cubicBezTo>
                  <a:lnTo>
                    <a:pt x="2418" y="942"/>
                  </a:lnTo>
                  <a:lnTo>
                    <a:pt x="2445" y="969"/>
                  </a:lnTo>
                  <a:lnTo>
                    <a:pt x="2489" y="969"/>
                  </a:lnTo>
                  <a:cubicBezTo>
                    <a:pt x="2516" y="969"/>
                    <a:pt x="2529" y="955"/>
                    <a:pt x="2546" y="942"/>
                  </a:cubicBezTo>
                  <a:lnTo>
                    <a:pt x="2560" y="928"/>
                  </a:lnTo>
                  <a:cubicBezTo>
                    <a:pt x="3935" y="787"/>
                    <a:pt x="3962" y="126"/>
                    <a:pt x="3962" y="85"/>
                  </a:cubicBezTo>
                  <a:lnTo>
                    <a:pt x="3962" y="1"/>
                  </a:lnTo>
                  <a:cubicBezTo>
                    <a:pt x="3949" y="41"/>
                    <a:pt x="3922" y="702"/>
                    <a:pt x="2560" y="830"/>
                  </a:cubicBezTo>
                  <a:lnTo>
                    <a:pt x="2546" y="844"/>
                  </a:lnTo>
                  <a:cubicBezTo>
                    <a:pt x="2529" y="871"/>
                    <a:pt x="2516" y="884"/>
                    <a:pt x="2489" y="884"/>
                  </a:cubicBezTo>
                  <a:cubicBezTo>
                    <a:pt x="2475" y="884"/>
                    <a:pt x="2462" y="884"/>
                    <a:pt x="2445" y="871"/>
                  </a:cubicBezTo>
                  <a:cubicBezTo>
                    <a:pt x="2432" y="871"/>
                    <a:pt x="2418" y="857"/>
                    <a:pt x="2418" y="844"/>
                  </a:cubicBezTo>
                  <a:cubicBezTo>
                    <a:pt x="2361" y="844"/>
                    <a:pt x="2307" y="857"/>
                    <a:pt x="2250" y="857"/>
                  </a:cubicBezTo>
                  <a:lnTo>
                    <a:pt x="1717" y="857"/>
                  </a:lnTo>
                  <a:cubicBezTo>
                    <a:pt x="1646" y="857"/>
                    <a:pt x="1589" y="844"/>
                    <a:pt x="1548" y="844"/>
                  </a:cubicBezTo>
                  <a:cubicBezTo>
                    <a:pt x="1535" y="857"/>
                    <a:pt x="1518" y="871"/>
                    <a:pt x="1505" y="871"/>
                  </a:cubicBezTo>
                  <a:cubicBezTo>
                    <a:pt x="1505" y="884"/>
                    <a:pt x="1491" y="884"/>
                    <a:pt x="1478" y="884"/>
                  </a:cubicBezTo>
                  <a:cubicBezTo>
                    <a:pt x="1451" y="884"/>
                    <a:pt x="1420" y="871"/>
                    <a:pt x="1407" y="844"/>
                  </a:cubicBezTo>
                  <a:lnTo>
                    <a:pt x="1407" y="830"/>
                  </a:lnTo>
                  <a:cubicBezTo>
                    <a:pt x="31" y="702"/>
                    <a:pt x="1" y="41"/>
                    <a:pt x="1"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5"/>
            <p:cNvSpPr/>
            <p:nvPr/>
          </p:nvSpPr>
          <p:spPr>
            <a:xfrm>
              <a:off x="7366960" y="1697069"/>
              <a:ext cx="18675" cy="91923"/>
            </a:xfrm>
            <a:custGeom>
              <a:rect b="b" l="l" r="r" t="t"/>
              <a:pathLst>
                <a:path extrusionOk="0" h="507" w="103">
                  <a:moveTo>
                    <a:pt x="1" y="0"/>
                  </a:moveTo>
                  <a:cubicBezTo>
                    <a:pt x="31" y="142"/>
                    <a:pt x="72" y="324"/>
                    <a:pt x="102" y="506"/>
                  </a:cubicBezTo>
                  <a:cubicBezTo>
                    <a:pt x="72" y="324"/>
                    <a:pt x="31" y="142"/>
                    <a:pt x="1" y="0"/>
                  </a:cubicBez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5"/>
            <p:cNvSpPr/>
            <p:nvPr/>
          </p:nvSpPr>
          <p:spPr>
            <a:xfrm>
              <a:off x="7357170" y="1742940"/>
              <a:ext cx="2720" cy="17949"/>
            </a:xfrm>
            <a:custGeom>
              <a:rect b="b" l="l" r="r" t="t"/>
              <a:pathLst>
                <a:path extrusionOk="0" h="99" w="15">
                  <a:moveTo>
                    <a:pt x="1" y="98"/>
                  </a:moveTo>
                  <a:lnTo>
                    <a:pt x="1" y="98"/>
                  </a:lnTo>
                  <a:lnTo>
                    <a:pt x="1" y="98"/>
                  </a:lnTo>
                  <a:close/>
                  <a:moveTo>
                    <a:pt x="1" y="85"/>
                  </a:moveTo>
                  <a:lnTo>
                    <a:pt x="1" y="98"/>
                  </a:lnTo>
                  <a:lnTo>
                    <a:pt x="1" y="85"/>
                  </a:lnTo>
                  <a:close/>
                  <a:moveTo>
                    <a:pt x="14" y="0"/>
                  </a:moveTo>
                  <a:cubicBezTo>
                    <a:pt x="14" y="31"/>
                    <a:pt x="14" y="58"/>
                    <a:pt x="1" y="85"/>
                  </a:cubicBezTo>
                  <a:cubicBezTo>
                    <a:pt x="14" y="58"/>
                    <a:pt x="14" y="31"/>
                    <a:pt x="14" y="0"/>
                  </a:cubicBezTo>
                  <a:close/>
                </a:path>
              </a:pathLst>
            </a:custGeom>
            <a:solidFill>
              <a:srgbClr val="004F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5"/>
            <p:cNvSpPr/>
            <p:nvPr/>
          </p:nvSpPr>
          <p:spPr>
            <a:xfrm>
              <a:off x="7357170" y="1679301"/>
              <a:ext cx="53486" cy="214124"/>
            </a:xfrm>
            <a:custGeom>
              <a:rect b="b" l="l" r="r" t="t"/>
              <a:pathLst>
                <a:path extrusionOk="0" h="1181" w="295">
                  <a:moveTo>
                    <a:pt x="2" y="433"/>
                  </a:moveTo>
                  <a:lnTo>
                    <a:pt x="2" y="433"/>
                  </a:lnTo>
                  <a:cubicBezTo>
                    <a:pt x="2" y="434"/>
                    <a:pt x="1" y="435"/>
                    <a:pt x="1" y="436"/>
                  </a:cubicBezTo>
                  <a:lnTo>
                    <a:pt x="1" y="449"/>
                  </a:lnTo>
                  <a:lnTo>
                    <a:pt x="1" y="591"/>
                  </a:lnTo>
                  <a:cubicBezTo>
                    <a:pt x="1" y="536"/>
                    <a:pt x="1" y="483"/>
                    <a:pt x="2" y="433"/>
                  </a:cubicBezTo>
                  <a:close/>
                  <a:moveTo>
                    <a:pt x="41" y="1"/>
                  </a:moveTo>
                  <a:cubicBezTo>
                    <a:pt x="28" y="85"/>
                    <a:pt x="28" y="169"/>
                    <a:pt x="14" y="267"/>
                  </a:cubicBezTo>
                  <a:cubicBezTo>
                    <a:pt x="7" y="314"/>
                    <a:pt x="4" y="371"/>
                    <a:pt x="2" y="433"/>
                  </a:cubicBezTo>
                  <a:lnTo>
                    <a:pt x="2" y="433"/>
                  </a:lnTo>
                  <a:cubicBezTo>
                    <a:pt x="14" y="407"/>
                    <a:pt x="14" y="381"/>
                    <a:pt x="14" y="351"/>
                  </a:cubicBezTo>
                  <a:cubicBezTo>
                    <a:pt x="28" y="254"/>
                    <a:pt x="28" y="169"/>
                    <a:pt x="41" y="98"/>
                  </a:cubicBezTo>
                  <a:lnTo>
                    <a:pt x="55" y="98"/>
                  </a:lnTo>
                  <a:cubicBezTo>
                    <a:pt x="85" y="240"/>
                    <a:pt x="126" y="422"/>
                    <a:pt x="156" y="604"/>
                  </a:cubicBezTo>
                  <a:cubicBezTo>
                    <a:pt x="196" y="786"/>
                    <a:pt x="240" y="985"/>
                    <a:pt x="281" y="1181"/>
                  </a:cubicBezTo>
                  <a:lnTo>
                    <a:pt x="294" y="1167"/>
                  </a:lnTo>
                  <a:cubicBezTo>
                    <a:pt x="196" y="746"/>
                    <a:pt x="112" y="311"/>
                    <a:pt x="55" y="1"/>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5"/>
            <p:cNvSpPr/>
            <p:nvPr/>
          </p:nvSpPr>
          <p:spPr>
            <a:xfrm>
              <a:off x="7415913" y="1934220"/>
              <a:ext cx="5077" cy="15411"/>
            </a:xfrm>
            <a:custGeom>
              <a:rect b="b" l="l" r="r" t="t"/>
              <a:pathLst>
                <a:path extrusionOk="0" h="85" w="28">
                  <a:moveTo>
                    <a:pt x="1" y="1"/>
                  </a:moveTo>
                  <a:cubicBezTo>
                    <a:pt x="14" y="27"/>
                    <a:pt x="14" y="54"/>
                    <a:pt x="28" y="85"/>
                  </a:cubicBezTo>
                  <a:lnTo>
                    <a:pt x="28" y="85"/>
                  </a:lnTo>
                  <a:cubicBezTo>
                    <a:pt x="14" y="54"/>
                    <a:pt x="14" y="27"/>
                    <a:pt x="1" y="1"/>
                  </a:cubicBezTo>
                  <a:close/>
                </a:path>
              </a:pathLst>
            </a:custGeom>
            <a:solidFill>
              <a:srgbClr val="790D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5"/>
            <p:cNvSpPr/>
            <p:nvPr/>
          </p:nvSpPr>
          <p:spPr>
            <a:xfrm>
              <a:off x="7392706" y="1918990"/>
              <a:ext cx="30822" cy="30641"/>
            </a:xfrm>
            <a:custGeom>
              <a:rect b="b" l="l" r="r" t="t"/>
              <a:pathLst>
                <a:path extrusionOk="0" h="169" w="170">
                  <a:moveTo>
                    <a:pt x="98" y="0"/>
                  </a:moveTo>
                  <a:cubicBezTo>
                    <a:pt x="58" y="14"/>
                    <a:pt x="27" y="27"/>
                    <a:pt x="0" y="27"/>
                  </a:cubicBezTo>
                  <a:lnTo>
                    <a:pt x="0" y="125"/>
                  </a:lnTo>
                  <a:cubicBezTo>
                    <a:pt x="27" y="111"/>
                    <a:pt x="58" y="98"/>
                    <a:pt x="98" y="98"/>
                  </a:cubicBezTo>
                  <a:cubicBezTo>
                    <a:pt x="112" y="85"/>
                    <a:pt x="112" y="85"/>
                    <a:pt x="129" y="85"/>
                  </a:cubicBezTo>
                  <a:cubicBezTo>
                    <a:pt x="142" y="111"/>
                    <a:pt x="142" y="138"/>
                    <a:pt x="156" y="169"/>
                  </a:cubicBezTo>
                  <a:lnTo>
                    <a:pt x="169" y="169"/>
                  </a:lnTo>
                  <a:cubicBezTo>
                    <a:pt x="156" y="111"/>
                    <a:pt x="142" y="54"/>
                    <a:pt x="129"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5"/>
            <p:cNvSpPr/>
            <p:nvPr/>
          </p:nvSpPr>
          <p:spPr>
            <a:xfrm>
              <a:off x="8095635" y="1610948"/>
              <a:ext cx="2720" cy="7434"/>
            </a:xfrm>
            <a:custGeom>
              <a:rect b="b" l="l" r="r" t="t"/>
              <a:pathLst>
                <a:path extrusionOk="0" h="41" w="15">
                  <a:moveTo>
                    <a:pt x="14" y="0"/>
                  </a:moveTo>
                  <a:cubicBezTo>
                    <a:pt x="14" y="14"/>
                    <a:pt x="1" y="14"/>
                    <a:pt x="1" y="14"/>
                  </a:cubicBezTo>
                  <a:cubicBezTo>
                    <a:pt x="14" y="27"/>
                    <a:pt x="14" y="41"/>
                    <a:pt x="14" y="41"/>
                  </a:cubicBezTo>
                  <a:lnTo>
                    <a:pt x="14" y="0"/>
                  </a:lnTo>
                  <a:close/>
                </a:path>
              </a:pathLst>
            </a:custGeom>
            <a:solidFill>
              <a:srgbClr val="848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5"/>
            <p:cNvSpPr/>
            <p:nvPr/>
          </p:nvSpPr>
          <p:spPr>
            <a:xfrm>
              <a:off x="7805362" y="1521564"/>
              <a:ext cx="69259" cy="104796"/>
            </a:xfrm>
            <a:custGeom>
              <a:rect b="b" l="l" r="r" t="t"/>
              <a:pathLst>
                <a:path extrusionOk="0" h="578" w="382">
                  <a:moveTo>
                    <a:pt x="169" y="1"/>
                  </a:moveTo>
                  <a:cubicBezTo>
                    <a:pt x="71" y="1"/>
                    <a:pt x="0" y="72"/>
                    <a:pt x="0" y="169"/>
                  </a:cubicBezTo>
                  <a:lnTo>
                    <a:pt x="27" y="534"/>
                  </a:lnTo>
                  <a:cubicBezTo>
                    <a:pt x="27" y="547"/>
                    <a:pt x="44" y="547"/>
                    <a:pt x="44" y="547"/>
                  </a:cubicBezTo>
                  <a:lnTo>
                    <a:pt x="351" y="577"/>
                  </a:lnTo>
                  <a:cubicBezTo>
                    <a:pt x="364" y="577"/>
                    <a:pt x="381" y="560"/>
                    <a:pt x="381" y="547"/>
                  </a:cubicBezTo>
                  <a:lnTo>
                    <a:pt x="324" y="139"/>
                  </a:lnTo>
                  <a:cubicBezTo>
                    <a:pt x="310" y="55"/>
                    <a:pt x="240" y="1"/>
                    <a:pt x="1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5"/>
            <p:cNvSpPr/>
            <p:nvPr/>
          </p:nvSpPr>
          <p:spPr>
            <a:xfrm>
              <a:off x="7815696" y="1530810"/>
              <a:ext cx="40432" cy="37349"/>
            </a:xfrm>
            <a:custGeom>
              <a:rect b="b" l="l" r="r" t="t"/>
              <a:pathLst>
                <a:path extrusionOk="0" h="206" w="223">
                  <a:moveTo>
                    <a:pt x="113" y="1"/>
                  </a:moveTo>
                  <a:cubicBezTo>
                    <a:pt x="68" y="1"/>
                    <a:pt x="25" y="29"/>
                    <a:pt x="14" y="75"/>
                  </a:cubicBezTo>
                  <a:cubicBezTo>
                    <a:pt x="0" y="132"/>
                    <a:pt x="27" y="189"/>
                    <a:pt x="85" y="203"/>
                  </a:cubicBezTo>
                  <a:cubicBezTo>
                    <a:pt x="92" y="204"/>
                    <a:pt x="98" y="205"/>
                    <a:pt x="105" y="205"/>
                  </a:cubicBezTo>
                  <a:cubicBezTo>
                    <a:pt x="152" y="205"/>
                    <a:pt x="198" y="167"/>
                    <a:pt x="210" y="132"/>
                  </a:cubicBezTo>
                  <a:cubicBezTo>
                    <a:pt x="223" y="75"/>
                    <a:pt x="183" y="21"/>
                    <a:pt x="139" y="4"/>
                  </a:cubicBezTo>
                  <a:cubicBezTo>
                    <a:pt x="130" y="2"/>
                    <a:pt x="121" y="1"/>
                    <a:pt x="113" y="1"/>
                  </a:cubicBezTo>
                  <a:close/>
                </a:path>
              </a:pathLst>
            </a:custGeom>
            <a:solidFill>
              <a:srgbClr val="7878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5"/>
            <p:cNvSpPr/>
            <p:nvPr/>
          </p:nvSpPr>
          <p:spPr>
            <a:xfrm>
              <a:off x="7818053" y="1533530"/>
              <a:ext cx="33361" cy="31729"/>
            </a:xfrm>
            <a:custGeom>
              <a:rect b="b" l="l" r="r" t="t"/>
              <a:pathLst>
                <a:path extrusionOk="0" h="175" w="184">
                  <a:moveTo>
                    <a:pt x="89" y="1"/>
                  </a:moveTo>
                  <a:cubicBezTo>
                    <a:pt x="56" y="1"/>
                    <a:pt x="25" y="27"/>
                    <a:pt x="14" y="60"/>
                  </a:cubicBezTo>
                  <a:cubicBezTo>
                    <a:pt x="1" y="103"/>
                    <a:pt x="28" y="157"/>
                    <a:pt x="72" y="174"/>
                  </a:cubicBezTo>
                  <a:cubicBezTo>
                    <a:pt x="112" y="174"/>
                    <a:pt x="170" y="157"/>
                    <a:pt x="183" y="103"/>
                  </a:cubicBezTo>
                  <a:cubicBezTo>
                    <a:pt x="183" y="60"/>
                    <a:pt x="170" y="19"/>
                    <a:pt x="112" y="6"/>
                  </a:cubicBezTo>
                  <a:cubicBezTo>
                    <a:pt x="104" y="2"/>
                    <a:pt x="96" y="1"/>
                    <a:pt x="89"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5"/>
            <p:cNvSpPr/>
            <p:nvPr/>
          </p:nvSpPr>
          <p:spPr>
            <a:xfrm>
              <a:off x="7822949" y="1536975"/>
              <a:ext cx="25927" cy="25202"/>
            </a:xfrm>
            <a:custGeom>
              <a:rect b="b" l="l" r="r" t="t"/>
              <a:pathLst>
                <a:path extrusionOk="0" h="139" w="143">
                  <a:moveTo>
                    <a:pt x="85" y="0"/>
                  </a:moveTo>
                  <a:cubicBezTo>
                    <a:pt x="85" y="0"/>
                    <a:pt x="72" y="14"/>
                    <a:pt x="58" y="41"/>
                  </a:cubicBezTo>
                  <a:cubicBezTo>
                    <a:pt x="31" y="41"/>
                    <a:pt x="1" y="41"/>
                    <a:pt x="1" y="54"/>
                  </a:cubicBezTo>
                  <a:cubicBezTo>
                    <a:pt x="1" y="54"/>
                    <a:pt x="14" y="71"/>
                    <a:pt x="45" y="84"/>
                  </a:cubicBezTo>
                  <a:lnTo>
                    <a:pt x="45" y="138"/>
                  </a:lnTo>
                  <a:cubicBezTo>
                    <a:pt x="58" y="138"/>
                    <a:pt x="72" y="111"/>
                    <a:pt x="85" y="84"/>
                  </a:cubicBezTo>
                  <a:cubicBezTo>
                    <a:pt x="100" y="91"/>
                    <a:pt x="111" y="95"/>
                    <a:pt x="120" y="95"/>
                  </a:cubicBezTo>
                  <a:cubicBezTo>
                    <a:pt x="129" y="95"/>
                    <a:pt x="136" y="91"/>
                    <a:pt x="143" y="84"/>
                  </a:cubicBezTo>
                  <a:lnTo>
                    <a:pt x="85" y="54"/>
                  </a:lnTo>
                  <a:cubicBezTo>
                    <a:pt x="99" y="27"/>
                    <a:pt x="99" y="0"/>
                    <a:pt x="85"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5"/>
            <p:cNvSpPr/>
            <p:nvPr/>
          </p:nvSpPr>
          <p:spPr>
            <a:xfrm>
              <a:off x="7576008" y="1521564"/>
              <a:ext cx="71798" cy="104796"/>
            </a:xfrm>
            <a:custGeom>
              <a:rect b="b" l="l" r="r" t="t"/>
              <a:pathLst>
                <a:path extrusionOk="0" h="578" w="396">
                  <a:moveTo>
                    <a:pt x="227" y="1"/>
                  </a:moveTo>
                  <a:cubicBezTo>
                    <a:pt x="142" y="1"/>
                    <a:pt x="72" y="55"/>
                    <a:pt x="72" y="139"/>
                  </a:cubicBezTo>
                  <a:lnTo>
                    <a:pt x="14" y="547"/>
                  </a:lnTo>
                  <a:cubicBezTo>
                    <a:pt x="1" y="560"/>
                    <a:pt x="14" y="577"/>
                    <a:pt x="28" y="577"/>
                  </a:cubicBezTo>
                  <a:lnTo>
                    <a:pt x="338" y="547"/>
                  </a:lnTo>
                  <a:cubicBezTo>
                    <a:pt x="352" y="547"/>
                    <a:pt x="352" y="547"/>
                    <a:pt x="352" y="534"/>
                  </a:cubicBezTo>
                  <a:lnTo>
                    <a:pt x="382" y="169"/>
                  </a:lnTo>
                  <a:cubicBezTo>
                    <a:pt x="395" y="72"/>
                    <a:pt x="311" y="1"/>
                    <a:pt x="2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5"/>
            <p:cNvSpPr/>
            <p:nvPr/>
          </p:nvSpPr>
          <p:spPr>
            <a:xfrm>
              <a:off x="7596314" y="1530810"/>
              <a:ext cx="41157" cy="37349"/>
            </a:xfrm>
            <a:custGeom>
              <a:rect b="b" l="l" r="r" t="t"/>
              <a:pathLst>
                <a:path extrusionOk="0" h="206" w="227">
                  <a:moveTo>
                    <a:pt x="112" y="1"/>
                  </a:moveTo>
                  <a:cubicBezTo>
                    <a:pt x="103" y="1"/>
                    <a:pt x="94" y="2"/>
                    <a:pt x="84" y="4"/>
                  </a:cubicBezTo>
                  <a:cubicBezTo>
                    <a:pt x="30" y="21"/>
                    <a:pt x="0" y="75"/>
                    <a:pt x="17" y="132"/>
                  </a:cubicBezTo>
                  <a:cubicBezTo>
                    <a:pt x="29" y="167"/>
                    <a:pt x="71" y="205"/>
                    <a:pt x="120" y="205"/>
                  </a:cubicBezTo>
                  <a:cubicBezTo>
                    <a:pt x="127" y="205"/>
                    <a:pt x="135" y="204"/>
                    <a:pt x="142" y="203"/>
                  </a:cubicBezTo>
                  <a:cubicBezTo>
                    <a:pt x="186" y="189"/>
                    <a:pt x="226" y="132"/>
                    <a:pt x="213" y="75"/>
                  </a:cubicBezTo>
                  <a:cubicBezTo>
                    <a:pt x="201" y="29"/>
                    <a:pt x="159" y="1"/>
                    <a:pt x="112" y="1"/>
                  </a:cubicBezTo>
                  <a:close/>
                </a:path>
              </a:pathLst>
            </a:custGeom>
            <a:solidFill>
              <a:srgbClr val="7878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5"/>
            <p:cNvSpPr/>
            <p:nvPr/>
          </p:nvSpPr>
          <p:spPr>
            <a:xfrm>
              <a:off x="7599397" y="1533530"/>
              <a:ext cx="33179" cy="31729"/>
            </a:xfrm>
            <a:custGeom>
              <a:rect b="b" l="l" r="r" t="t"/>
              <a:pathLst>
                <a:path extrusionOk="0" h="175" w="183">
                  <a:moveTo>
                    <a:pt x="94" y="1"/>
                  </a:moveTo>
                  <a:cubicBezTo>
                    <a:pt x="85" y="1"/>
                    <a:pt x="76" y="2"/>
                    <a:pt x="67" y="6"/>
                  </a:cubicBezTo>
                  <a:cubicBezTo>
                    <a:pt x="27" y="19"/>
                    <a:pt x="0" y="60"/>
                    <a:pt x="13" y="103"/>
                  </a:cubicBezTo>
                  <a:cubicBezTo>
                    <a:pt x="27" y="157"/>
                    <a:pt x="67" y="174"/>
                    <a:pt x="111" y="174"/>
                  </a:cubicBezTo>
                  <a:cubicBezTo>
                    <a:pt x="169" y="157"/>
                    <a:pt x="182" y="103"/>
                    <a:pt x="182" y="60"/>
                  </a:cubicBezTo>
                  <a:cubicBezTo>
                    <a:pt x="171" y="27"/>
                    <a:pt x="132" y="1"/>
                    <a:pt x="94"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5"/>
            <p:cNvSpPr/>
            <p:nvPr/>
          </p:nvSpPr>
          <p:spPr>
            <a:xfrm>
              <a:off x="7604111" y="1536975"/>
              <a:ext cx="25927" cy="25202"/>
            </a:xfrm>
            <a:custGeom>
              <a:rect b="b" l="l" r="r" t="t"/>
              <a:pathLst>
                <a:path extrusionOk="0" h="139" w="143">
                  <a:moveTo>
                    <a:pt x="41" y="0"/>
                  </a:moveTo>
                  <a:lnTo>
                    <a:pt x="41" y="54"/>
                  </a:lnTo>
                  <a:cubicBezTo>
                    <a:pt x="14" y="71"/>
                    <a:pt x="1" y="84"/>
                    <a:pt x="1" y="84"/>
                  </a:cubicBezTo>
                  <a:cubicBezTo>
                    <a:pt x="1" y="91"/>
                    <a:pt x="8" y="95"/>
                    <a:pt x="18" y="95"/>
                  </a:cubicBezTo>
                  <a:cubicBezTo>
                    <a:pt x="29" y="95"/>
                    <a:pt x="43" y="91"/>
                    <a:pt x="58" y="84"/>
                  </a:cubicBezTo>
                  <a:cubicBezTo>
                    <a:pt x="72" y="111"/>
                    <a:pt x="85" y="138"/>
                    <a:pt x="85" y="138"/>
                  </a:cubicBezTo>
                  <a:cubicBezTo>
                    <a:pt x="99" y="125"/>
                    <a:pt x="99" y="111"/>
                    <a:pt x="85" y="84"/>
                  </a:cubicBezTo>
                  <a:cubicBezTo>
                    <a:pt x="112" y="71"/>
                    <a:pt x="143" y="54"/>
                    <a:pt x="143" y="54"/>
                  </a:cubicBezTo>
                  <a:cubicBezTo>
                    <a:pt x="126" y="41"/>
                    <a:pt x="112" y="41"/>
                    <a:pt x="85" y="41"/>
                  </a:cubicBezTo>
                  <a:cubicBezTo>
                    <a:pt x="72" y="14"/>
                    <a:pt x="58" y="0"/>
                    <a:pt x="41" y="0"/>
                  </a:cubicBez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5"/>
            <p:cNvSpPr/>
            <p:nvPr/>
          </p:nvSpPr>
          <p:spPr>
            <a:xfrm>
              <a:off x="8075510" y="1955977"/>
              <a:ext cx="20306" cy="52398"/>
            </a:xfrm>
            <a:custGeom>
              <a:rect b="b" l="l" r="r" t="t"/>
              <a:pathLst>
                <a:path extrusionOk="0" h="289" w="112">
                  <a:moveTo>
                    <a:pt x="43" y="0"/>
                  </a:moveTo>
                  <a:cubicBezTo>
                    <a:pt x="36" y="0"/>
                    <a:pt x="31" y="2"/>
                    <a:pt x="27" y="5"/>
                  </a:cubicBezTo>
                  <a:cubicBezTo>
                    <a:pt x="14" y="19"/>
                    <a:pt x="0" y="36"/>
                    <a:pt x="0" y="49"/>
                  </a:cubicBezTo>
                  <a:lnTo>
                    <a:pt x="0" y="258"/>
                  </a:lnTo>
                  <a:cubicBezTo>
                    <a:pt x="0" y="276"/>
                    <a:pt x="15" y="289"/>
                    <a:pt x="34" y="289"/>
                  </a:cubicBezTo>
                  <a:cubicBezTo>
                    <a:pt x="46" y="289"/>
                    <a:pt x="59" y="284"/>
                    <a:pt x="71" y="272"/>
                  </a:cubicBezTo>
                  <a:lnTo>
                    <a:pt x="112" y="245"/>
                  </a:lnTo>
                  <a:lnTo>
                    <a:pt x="112" y="49"/>
                  </a:lnTo>
                  <a:lnTo>
                    <a:pt x="98" y="36"/>
                  </a:lnTo>
                  <a:cubicBezTo>
                    <a:pt x="88" y="13"/>
                    <a:pt x="62" y="0"/>
                    <a:pt x="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5"/>
            <p:cNvSpPr/>
            <p:nvPr/>
          </p:nvSpPr>
          <p:spPr>
            <a:xfrm>
              <a:off x="7357170" y="1955977"/>
              <a:ext cx="17949" cy="52398"/>
            </a:xfrm>
            <a:custGeom>
              <a:rect b="b" l="l" r="r" t="t"/>
              <a:pathLst>
                <a:path extrusionOk="0" h="289" w="99">
                  <a:moveTo>
                    <a:pt x="62" y="0"/>
                  </a:moveTo>
                  <a:cubicBezTo>
                    <a:pt x="41" y="0"/>
                    <a:pt x="21" y="13"/>
                    <a:pt x="1" y="36"/>
                  </a:cubicBezTo>
                  <a:lnTo>
                    <a:pt x="1" y="49"/>
                  </a:lnTo>
                  <a:lnTo>
                    <a:pt x="1" y="245"/>
                  </a:lnTo>
                  <a:lnTo>
                    <a:pt x="41" y="272"/>
                  </a:lnTo>
                  <a:cubicBezTo>
                    <a:pt x="53" y="284"/>
                    <a:pt x="65" y="289"/>
                    <a:pt x="74" y="289"/>
                  </a:cubicBezTo>
                  <a:cubicBezTo>
                    <a:pt x="89" y="289"/>
                    <a:pt x="99" y="276"/>
                    <a:pt x="99" y="258"/>
                  </a:cubicBezTo>
                  <a:lnTo>
                    <a:pt x="99" y="49"/>
                  </a:lnTo>
                  <a:cubicBezTo>
                    <a:pt x="99" y="36"/>
                    <a:pt x="99" y="19"/>
                    <a:pt x="85" y="5"/>
                  </a:cubicBezTo>
                  <a:cubicBezTo>
                    <a:pt x="77" y="2"/>
                    <a:pt x="69" y="0"/>
                    <a:pt x="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5"/>
            <p:cNvSpPr/>
            <p:nvPr/>
          </p:nvSpPr>
          <p:spPr>
            <a:xfrm>
              <a:off x="6358528" y="3075550"/>
              <a:ext cx="1011696" cy="957304"/>
            </a:xfrm>
            <a:custGeom>
              <a:rect b="b" l="l" r="r" t="t"/>
              <a:pathLst>
                <a:path extrusionOk="0" h="5280" w="5580">
                  <a:moveTo>
                    <a:pt x="1094" y="0"/>
                  </a:moveTo>
                  <a:cubicBezTo>
                    <a:pt x="909" y="0"/>
                    <a:pt x="708" y="33"/>
                    <a:pt x="492" y="111"/>
                  </a:cubicBezTo>
                  <a:cubicBezTo>
                    <a:pt x="492" y="111"/>
                    <a:pt x="465" y="222"/>
                    <a:pt x="408" y="377"/>
                  </a:cubicBezTo>
                  <a:cubicBezTo>
                    <a:pt x="354" y="533"/>
                    <a:pt x="283" y="715"/>
                    <a:pt x="199" y="924"/>
                  </a:cubicBezTo>
                  <a:cubicBezTo>
                    <a:pt x="0" y="1375"/>
                    <a:pt x="270" y="1487"/>
                    <a:pt x="408" y="1642"/>
                  </a:cubicBezTo>
                  <a:cubicBezTo>
                    <a:pt x="563" y="1797"/>
                    <a:pt x="1082" y="2387"/>
                    <a:pt x="2164" y="3354"/>
                  </a:cubicBezTo>
                  <a:cubicBezTo>
                    <a:pt x="2896" y="4015"/>
                    <a:pt x="4063" y="4649"/>
                    <a:pt x="4750" y="5000"/>
                  </a:cubicBezTo>
                  <a:lnTo>
                    <a:pt x="5310" y="5279"/>
                  </a:lnTo>
                  <a:lnTo>
                    <a:pt x="5580" y="4113"/>
                  </a:lnTo>
                  <a:lnTo>
                    <a:pt x="5270" y="3890"/>
                  </a:lnTo>
                  <a:cubicBezTo>
                    <a:pt x="5158" y="3806"/>
                    <a:pt x="5030" y="3722"/>
                    <a:pt x="4889" y="3607"/>
                  </a:cubicBezTo>
                  <a:cubicBezTo>
                    <a:pt x="4272" y="3115"/>
                    <a:pt x="3473" y="2330"/>
                    <a:pt x="3287" y="2050"/>
                  </a:cubicBezTo>
                  <a:cubicBezTo>
                    <a:pt x="3105" y="1766"/>
                    <a:pt x="2781" y="1234"/>
                    <a:pt x="2657" y="1025"/>
                  </a:cubicBezTo>
                  <a:cubicBezTo>
                    <a:pt x="2630" y="967"/>
                    <a:pt x="2599" y="924"/>
                    <a:pt x="2599" y="924"/>
                  </a:cubicBezTo>
                  <a:cubicBezTo>
                    <a:pt x="2599" y="924"/>
                    <a:pt x="2072" y="0"/>
                    <a:pt x="1094" y="0"/>
                  </a:cubicBezTo>
                  <a:close/>
                </a:path>
              </a:pathLst>
            </a:custGeom>
            <a:solidFill>
              <a:srgbClr val="D47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5"/>
            <p:cNvSpPr/>
            <p:nvPr/>
          </p:nvSpPr>
          <p:spPr>
            <a:xfrm>
              <a:off x="7219739" y="3729527"/>
              <a:ext cx="150485" cy="303327"/>
            </a:xfrm>
            <a:custGeom>
              <a:rect b="b" l="l" r="r" t="t"/>
              <a:pathLst>
                <a:path extrusionOk="0" h="1673" w="830">
                  <a:moveTo>
                    <a:pt x="139" y="0"/>
                  </a:moveTo>
                  <a:cubicBezTo>
                    <a:pt x="125" y="267"/>
                    <a:pt x="71" y="914"/>
                    <a:pt x="0" y="1393"/>
                  </a:cubicBezTo>
                  <a:lnTo>
                    <a:pt x="560" y="1672"/>
                  </a:lnTo>
                  <a:lnTo>
                    <a:pt x="830" y="506"/>
                  </a:lnTo>
                  <a:lnTo>
                    <a:pt x="520" y="283"/>
                  </a:lnTo>
                  <a:cubicBezTo>
                    <a:pt x="408" y="199"/>
                    <a:pt x="280" y="115"/>
                    <a:pt x="139"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5"/>
            <p:cNvSpPr/>
            <p:nvPr/>
          </p:nvSpPr>
          <p:spPr>
            <a:xfrm>
              <a:off x="6432320" y="3075550"/>
              <a:ext cx="407942" cy="185840"/>
            </a:xfrm>
            <a:custGeom>
              <a:rect b="b" l="l" r="r" t="t"/>
              <a:pathLst>
                <a:path extrusionOk="0" h="1025" w="2250">
                  <a:moveTo>
                    <a:pt x="687" y="0"/>
                  </a:moveTo>
                  <a:cubicBezTo>
                    <a:pt x="502" y="0"/>
                    <a:pt x="301" y="33"/>
                    <a:pt x="85" y="111"/>
                  </a:cubicBezTo>
                  <a:cubicBezTo>
                    <a:pt x="85" y="111"/>
                    <a:pt x="58" y="222"/>
                    <a:pt x="1" y="377"/>
                  </a:cubicBezTo>
                  <a:cubicBezTo>
                    <a:pt x="282" y="295"/>
                    <a:pt x="521" y="261"/>
                    <a:pt x="726" y="261"/>
                  </a:cubicBezTo>
                  <a:cubicBezTo>
                    <a:pt x="1291" y="261"/>
                    <a:pt x="1597" y="516"/>
                    <a:pt x="1815" y="701"/>
                  </a:cubicBezTo>
                  <a:cubicBezTo>
                    <a:pt x="1953" y="812"/>
                    <a:pt x="2108" y="924"/>
                    <a:pt x="2250" y="1025"/>
                  </a:cubicBezTo>
                  <a:cubicBezTo>
                    <a:pt x="2223" y="967"/>
                    <a:pt x="2192" y="924"/>
                    <a:pt x="2192" y="924"/>
                  </a:cubicBezTo>
                  <a:cubicBezTo>
                    <a:pt x="2192" y="924"/>
                    <a:pt x="1665" y="0"/>
                    <a:pt x="687"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p:nvPr/>
          </p:nvSpPr>
          <p:spPr>
            <a:xfrm>
              <a:off x="8118843" y="3846832"/>
              <a:ext cx="412837" cy="445835"/>
            </a:xfrm>
            <a:custGeom>
              <a:rect b="b" l="l" r="r" t="t"/>
              <a:pathLst>
                <a:path extrusionOk="0" h="2459" w="2277">
                  <a:moveTo>
                    <a:pt x="1012" y="1"/>
                  </a:moveTo>
                  <a:cubicBezTo>
                    <a:pt x="1012" y="1"/>
                    <a:pt x="982" y="28"/>
                    <a:pt x="928" y="85"/>
                  </a:cubicBezTo>
                  <a:cubicBezTo>
                    <a:pt x="871" y="125"/>
                    <a:pt x="813" y="183"/>
                    <a:pt x="742" y="226"/>
                  </a:cubicBezTo>
                  <a:cubicBezTo>
                    <a:pt x="591" y="338"/>
                    <a:pt x="449" y="564"/>
                    <a:pt x="281" y="870"/>
                  </a:cubicBezTo>
                  <a:cubicBezTo>
                    <a:pt x="98" y="1181"/>
                    <a:pt x="28" y="1292"/>
                    <a:pt x="14" y="1447"/>
                  </a:cubicBezTo>
                  <a:cubicBezTo>
                    <a:pt x="1" y="1602"/>
                    <a:pt x="139" y="1659"/>
                    <a:pt x="196" y="1659"/>
                  </a:cubicBezTo>
                  <a:cubicBezTo>
                    <a:pt x="196" y="1659"/>
                    <a:pt x="152" y="1727"/>
                    <a:pt x="98" y="1798"/>
                  </a:cubicBezTo>
                  <a:cubicBezTo>
                    <a:pt x="55" y="1855"/>
                    <a:pt x="1" y="1939"/>
                    <a:pt x="14" y="1980"/>
                  </a:cubicBezTo>
                  <a:cubicBezTo>
                    <a:pt x="14" y="2066"/>
                    <a:pt x="53" y="2221"/>
                    <a:pt x="180" y="2221"/>
                  </a:cubicBezTo>
                  <a:cubicBezTo>
                    <a:pt x="202" y="2221"/>
                    <a:pt x="226" y="2216"/>
                    <a:pt x="254" y="2205"/>
                  </a:cubicBezTo>
                  <a:lnTo>
                    <a:pt x="267" y="2192"/>
                  </a:lnTo>
                  <a:lnTo>
                    <a:pt x="267" y="2192"/>
                  </a:lnTo>
                  <a:cubicBezTo>
                    <a:pt x="267" y="2192"/>
                    <a:pt x="237" y="2249"/>
                    <a:pt x="254" y="2317"/>
                  </a:cubicBezTo>
                  <a:cubicBezTo>
                    <a:pt x="267" y="2361"/>
                    <a:pt x="294" y="2401"/>
                    <a:pt x="351" y="2431"/>
                  </a:cubicBezTo>
                  <a:cubicBezTo>
                    <a:pt x="383" y="2451"/>
                    <a:pt x="412" y="2459"/>
                    <a:pt x="441" y="2459"/>
                  </a:cubicBezTo>
                  <a:cubicBezTo>
                    <a:pt x="536" y="2459"/>
                    <a:pt x="616" y="2365"/>
                    <a:pt x="702" y="2290"/>
                  </a:cubicBezTo>
                  <a:lnTo>
                    <a:pt x="702" y="2290"/>
                  </a:lnTo>
                  <a:cubicBezTo>
                    <a:pt x="688" y="2317"/>
                    <a:pt x="688" y="2361"/>
                    <a:pt x="702" y="2388"/>
                  </a:cubicBezTo>
                  <a:cubicBezTo>
                    <a:pt x="715" y="2401"/>
                    <a:pt x="729" y="2418"/>
                    <a:pt x="759" y="2431"/>
                  </a:cubicBezTo>
                  <a:cubicBezTo>
                    <a:pt x="767" y="2433"/>
                    <a:pt x="776" y="2434"/>
                    <a:pt x="785" y="2434"/>
                  </a:cubicBezTo>
                  <a:cubicBezTo>
                    <a:pt x="907" y="2434"/>
                    <a:pt x="1141" y="2279"/>
                    <a:pt x="1363" y="2135"/>
                  </a:cubicBezTo>
                  <a:cubicBezTo>
                    <a:pt x="1585" y="1980"/>
                    <a:pt x="1713" y="1841"/>
                    <a:pt x="1838" y="1558"/>
                  </a:cubicBezTo>
                  <a:cubicBezTo>
                    <a:pt x="1909" y="1420"/>
                    <a:pt x="2007" y="1278"/>
                    <a:pt x="2007" y="1278"/>
                  </a:cubicBezTo>
                  <a:cubicBezTo>
                    <a:pt x="2007" y="1278"/>
                    <a:pt x="2037" y="1208"/>
                    <a:pt x="2077" y="1123"/>
                  </a:cubicBezTo>
                  <a:cubicBezTo>
                    <a:pt x="2121" y="1039"/>
                    <a:pt x="2192" y="941"/>
                    <a:pt x="2276" y="870"/>
                  </a:cubicBezTo>
                  <a:cubicBezTo>
                    <a:pt x="2276" y="870"/>
                    <a:pt x="2024" y="28"/>
                    <a:pt x="101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5"/>
            <p:cNvSpPr/>
            <p:nvPr/>
          </p:nvSpPr>
          <p:spPr>
            <a:xfrm>
              <a:off x="8286915" y="3846832"/>
              <a:ext cx="244765" cy="203790"/>
            </a:xfrm>
            <a:custGeom>
              <a:rect b="b" l="l" r="r" t="t"/>
              <a:pathLst>
                <a:path extrusionOk="0" h="1124" w="1350">
                  <a:moveTo>
                    <a:pt x="85" y="1"/>
                  </a:moveTo>
                  <a:cubicBezTo>
                    <a:pt x="85" y="1"/>
                    <a:pt x="55" y="28"/>
                    <a:pt x="1" y="85"/>
                  </a:cubicBezTo>
                  <a:cubicBezTo>
                    <a:pt x="267" y="142"/>
                    <a:pt x="857" y="351"/>
                    <a:pt x="1150" y="1123"/>
                  </a:cubicBezTo>
                  <a:cubicBezTo>
                    <a:pt x="1194" y="1039"/>
                    <a:pt x="1265" y="941"/>
                    <a:pt x="1349" y="870"/>
                  </a:cubicBezTo>
                  <a:cubicBezTo>
                    <a:pt x="1349" y="870"/>
                    <a:pt x="1097" y="28"/>
                    <a:pt x="85"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5"/>
            <p:cNvSpPr/>
            <p:nvPr/>
          </p:nvSpPr>
          <p:spPr>
            <a:xfrm>
              <a:off x="8136611" y="3984445"/>
              <a:ext cx="127278" cy="188378"/>
            </a:xfrm>
            <a:custGeom>
              <a:rect b="b" l="l" r="r" t="t"/>
              <a:pathLst>
                <a:path extrusionOk="0" h="1039" w="702">
                  <a:moveTo>
                    <a:pt x="702" y="0"/>
                  </a:moveTo>
                  <a:lnTo>
                    <a:pt x="702" y="0"/>
                  </a:lnTo>
                  <a:cubicBezTo>
                    <a:pt x="675" y="41"/>
                    <a:pt x="338" y="816"/>
                    <a:pt x="98" y="900"/>
                  </a:cubicBezTo>
                  <a:cubicBezTo>
                    <a:pt x="98" y="900"/>
                    <a:pt x="54" y="968"/>
                    <a:pt x="0" y="1039"/>
                  </a:cubicBezTo>
                  <a:cubicBezTo>
                    <a:pt x="54" y="1025"/>
                    <a:pt x="156" y="998"/>
                    <a:pt x="240" y="900"/>
                  </a:cubicBezTo>
                  <a:cubicBezTo>
                    <a:pt x="392" y="732"/>
                    <a:pt x="590" y="280"/>
                    <a:pt x="702"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5"/>
            <p:cNvSpPr/>
            <p:nvPr/>
          </p:nvSpPr>
          <p:spPr>
            <a:xfrm>
              <a:off x="8162175" y="4058418"/>
              <a:ext cx="147584" cy="208504"/>
            </a:xfrm>
            <a:custGeom>
              <a:rect b="b" l="l" r="r" t="t"/>
              <a:pathLst>
                <a:path extrusionOk="0" h="1150" w="814">
                  <a:moveTo>
                    <a:pt x="814" y="0"/>
                  </a:moveTo>
                  <a:cubicBezTo>
                    <a:pt x="813" y="0"/>
                    <a:pt x="308" y="728"/>
                    <a:pt x="166" y="897"/>
                  </a:cubicBezTo>
                  <a:cubicBezTo>
                    <a:pt x="116" y="950"/>
                    <a:pt x="75" y="992"/>
                    <a:pt x="26" y="1030"/>
                  </a:cubicBezTo>
                  <a:lnTo>
                    <a:pt x="26" y="1030"/>
                  </a:lnTo>
                  <a:cubicBezTo>
                    <a:pt x="27" y="1027"/>
                    <a:pt x="28" y="1025"/>
                    <a:pt x="28" y="1025"/>
                  </a:cubicBezTo>
                  <a:lnTo>
                    <a:pt x="28" y="1025"/>
                  </a:lnTo>
                  <a:lnTo>
                    <a:pt x="15" y="1038"/>
                  </a:lnTo>
                  <a:cubicBezTo>
                    <a:pt x="18" y="1036"/>
                    <a:pt x="22" y="1033"/>
                    <a:pt x="26" y="1030"/>
                  </a:cubicBezTo>
                  <a:lnTo>
                    <a:pt x="26" y="1030"/>
                  </a:lnTo>
                  <a:cubicBezTo>
                    <a:pt x="19" y="1045"/>
                    <a:pt x="1" y="1094"/>
                    <a:pt x="15" y="1150"/>
                  </a:cubicBezTo>
                  <a:cubicBezTo>
                    <a:pt x="99" y="1082"/>
                    <a:pt x="197" y="954"/>
                    <a:pt x="321" y="799"/>
                  </a:cubicBezTo>
                  <a:cubicBezTo>
                    <a:pt x="561" y="475"/>
                    <a:pt x="813" y="0"/>
                    <a:pt x="814"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5"/>
            <p:cNvSpPr/>
            <p:nvPr/>
          </p:nvSpPr>
          <p:spPr>
            <a:xfrm>
              <a:off x="8243582" y="4124414"/>
              <a:ext cx="120026" cy="155381"/>
            </a:xfrm>
            <a:custGeom>
              <a:rect b="b" l="l" r="r" t="t"/>
              <a:pathLst>
                <a:path extrusionOk="0" h="857" w="662">
                  <a:moveTo>
                    <a:pt x="661" y="0"/>
                  </a:moveTo>
                  <a:cubicBezTo>
                    <a:pt x="661" y="0"/>
                    <a:pt x="240" y="550"/>
                    <a:pt x="14" y="759"/>
                  </a:cubicBezTo>
                  <a:cubicBezTo>
                    <a:pt x="0" y="786"/>
                    <a:pt x="0" y="830"/>
                    <a:pt x="14" y="857"/>
                  </a:cubicBezTo>
                  <a:cubicBezTo>
                    <a:pt x="156" y="718"/>
                    <a:pt x="493" y="337"/>
                    <a:pt x="661"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5"/>
            <p:cNvSpPr/>
            <p:nvPr/>
          </p:nvSpPr>
          <p:spPr>
            <a:xfrm>
              <a:off x="7308579" y="3717379"/>
              <a:ext cx="127640" cy="91198"/>
            </a:xfrm>
            <a:custGeom>
              <a:rect b="b" l="l" r="r" t="t"/>
              <a:pathLst>
                <a:path extrusionOk="0" h="503" w="704">
                  <a:moveTo>
                    <a:pt x="247" y="1"/>
                  </a:moveTo>
                  <a:cubicBezTo>
                    <a:pt x="94" y="1"/>
                    <a:pt x="1" y="120"/>
                    <a:pt x="57" y="320"/>
                  </a:cubicBezTo>
                  <a:lnTo>
                    <a:pt x="367" y="502"/>
                  </a:lnTo>
                  <a:lnTo>
                    <a:pt x="704" y="320"/>
                  </a:lnTo>
                  <a:cubicBezTo>
                    <a:pt x="704" y="320"/>
                    <a:pt x="593" y="111"/>
                    <a:pt x="380" y="27"/>
                  </a:cubicBezTo>
                  <a:cubicBezTo>
                    <a:pt x="333" y="9"/>
                    <a:pt x="288" y="1"/>
                    <a:pt x="24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5"/>
            <p:cNvSpPr/>
            <p:nvPr/>
          </p:nvSpPr>
          <p:spPr>
            <a:xfrm>
              <a:off x="7308579" y="3717379"/>
              <a:ext cx="127640" cy="91198"/>
            </a:xfrm>
            <a:custGeom>
              <a:rect b="b" l="l" r="r" t="t"/>
              <a:pathLst>
                <a:path extrusionOk="0" h="503" w="704">
                  <a:moveTo>
                    <a:pt x="247" y="1"/>
                  </a:moveTo>
                  <a:cubicBezTo>
                    <a:pt x="94" y="1"/>
                    <a:pt x="1" y="120"/>
                    <a:pt x="57" y="320"/>
                  </a:cubicBezTo>
                  <a:lnTo>
                    <a:pt x="367" y="502"/>
                  </a:lnTo>
                  <a:lnTo>
                    <a:pt x="704" y="320"/>
                  </a:lnTo>
                  <a:cubicBezTo>
                    <a:pt x="704" y="320"/>
                    <a:pt x="593" y="111"/>
                    <a:pt x="380" y="27"/>
                  </a:cubicBezTo>
                  <a:cubicBezTo>
                    <a:pt x="333" y="9"/>
                    <a:pt x="288" y="1"/>
                    <a:pt x="247"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5"/>
            <p:cNvSpPr/>
            <p:nvPr/>
          </p:nvSpPr>
          <p:spPr>
            <a:xfrm>
              <a:off x="7270505" y="3737504"/>
              <a:ext cx="692595" cy="410480"/>
            </a:xfrm>
            <a:custGeom>
              <a:rect b="b" l="l" r="r" t="t"/>
              <a:pathLst>
                <a:path extrusionOk="0" h="2264" w="3820">
                  <a:moveTo>
                    <a:pt x="0" y="0"/>
                  </a:moveTo>
                  <a:cubicBezTo>
                    <a:pt x="0" y="0"/>
                    <a:pt x="71" y="462"/>
                    <a:pt x="57" y="1655"/>
                  </a:cubicBezTo>
                  <a:cubicBezTo>
                    <a:pt x="57" y="1655"/>
                    <a:pt x="156" y="1643"/>
                    <a:pt x="372" y="1643"/>
                  </a:cubicBezTo>
                  <a:cubicBezTo>
                    <a:pt x="480" y="1643"/>
                    <a:pt x="617" y="1646"/>
                    <a:pt x="786" y="1655"/>
                  </a:cubicBezTo>
                  <a:cubicBezTo>
                    <a:pt x="786" y="1655"/>
                    <a:pt x="1168" y="1779"/>
                    <a:pt x="1600" y="1779"/>
                  </a:cubicBezTo>
                  <a:cubicBezTo>
                    <a:pt x="1698" y="1779"/>
                    <a:pt x="1799" y="1772"/>
                    <a:pt x="1898" y="1757"/>
                  </a:cubicBezTo>
                  <a:cubicBezTo>
                    <a:pt x="1898" y="1757"/>
                    <a:pt x="2333" y="1784"/>
                    <a:pt x="2627" y="2050"/>
                  </a:cubicBezTo>
                  <a:cubicBezTo>
                    <a:pt x="2796" y="2209"/>
                    <a:pt x="2883" y="2264"/>
                    <a:pt x="2938" y="2264"/>
                  </a:cubicBezTo>
                  <a:cubicBezTo>
                    <a:pt x="2975" y="2264"/>
                    <a:pt x="2998" y="2239"/>
                    <a:pt x="3021" y="2205"/>
                  </a:cubicBezTo>
                  <a:cubicBezTo>
                    <a:pt x="3092" y="2121"/>
                    <a:pt x="2977" y="1855"/>
                    <a:pt x="2796" y="1686"/>
                  </a:cubicBezTo>
                  <a:lnTo>
                    <a:pt x="2796" y="1686"/>
                  </a:lnTo>
                  <a:cubicBezTo>
                    <a:pt x="2813" y="1701"/>
                    <a:pt x="2966" y="1771"/>
                    <a:pt x="3119" y="1854"/>
                  </a:cubicBezTo>
                  <a:cubicBezTo>
                    <a:pt x="3217" y="1895"/>
                    <a:pt x="3314" y="1952"/>
                    <a:pt x="3399" y="1993"/>
                  </a:cubicBezTo>
                  <a:cubicBezTo>
                    <a:pt x="3420" y="2003"/>
                    <a:pt x="3442" y="2008"/>
                    <a:pt x="3463" y="2008"/>
                  </a:cubicBezTo>
                  <a:cubicBezTo>
                    <a:pt x="3614" y="2008"/>
                    <a:pt x="3751" y="1776"/>
                    <a:pt x="3554" y="1628"/>
                  </a:cubicBezTo>
                  <a:cubicBezTo>
                    <a:pt x="3554" y="1628"/>
                    <a:pt x="3624" y="1628"/>
                    <a:pt x="3682" y="1601"/>
                  </a:cubicBezTo>
                  <a:cubicBezTo>
                    <a:pt x="3753" y="1588"/>
                    <a:pt x="3820" y="1517"/>
                    <a:pt x="3806" y="1389"/>
                  </a:cubicBezTo>
                  <a:cubicBezTo>
                    <a:pt x="3780" y="1123"/>
                    <a:pt x="3415" y="954"/>
                    <a:pt x="3385" y="954"/>
                  </a:cubicBezTo>
                  <a:cubicBezTo>
                    <a:pt x="3385" y="954"/>
                    <a:pt x="3415" y="914"/>
                    <a:pt x="3429" y="870"/>
                  </a:cubicBezTo>
                  <a:cubicBezTo>
                    <a:pt x="3456" y="799"/>
                    <a:pt x="3456" y="688"/>
                    <a:pt x="3331" y="590"/>
                  </a:cubicBezTo>
                  <a:cubicBezTo>
                    <a:pt x="3119" y="408"/>
                    <a:pt x="2657" y="253"/>
                    <a:pt x="2303" y="196"/>
                  </a:cubicBezTo>
                  <a:cubicBezTo>
                    <a:pt x="1952" y="138"/>
                    <a:pt x="1730" y="54"/>
                    <a:pt x="1517" y="54"/>
                  </a:cubicBezTo>
                  <a:cubicBezTo>
                    <a:pt x="1291" y="54"/>
                    <a:pt x="563" y="209"/>
                    <a:pt x="395" y="223"/>
                  </a:cubicBezTo>
                  <a:lnTo>
                    <a:pt x="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5"/>
            <p:cNvSpPr/>
            <p:nvPr/>
          </p:nvSpPr>
          <p:spPr>
            <a:xfrm>
              <a:off x="7270505" y="3737504"/>
              <a:ext cx="168253" cy="300245"/>
            </a:xfrm>
            <a:custGeom>
              <a:rect b="b" l="l" r="r" t="t"/>
              <a:pathLst>
                <a:path extrusionOk="0" h="1656" w="928">
                  <a:moveTo>
                    <a:pt x="0" y="0"/>
                  </a:moveTo>
                  <a:cubicBezTo>
                    <a:pt x="0" y="0"/>
                    <a:pt x="71" y="462"/>
                    <a:pt x="57" y="1655"/>
                  </a:cubicBezTo>
                  <a:cubicBezTo>
                    <a:pt x="57" y="1655"/>
                    <a:pt x="156" y="1643"/>
                    <a:pt x="372" y="1643"/>
                  </a:cubicBezTo>
                  <a:cubicBezTo>
                    <a:pt x="480" y="1643"/>
                    <a:pt x="617" y="1646"/>
                    <a:pt x="786" y="1655"/>
                  </a:cubicBezTo>
                  <a:cubicBezTo>
                    <a:pt x="927" y="631"/>
                    <a:pt x="395" y="223"/>
                    <a:pt x="395" y="223"/>
                  </a:cubicBezTo>
                  <a:lnTo>
                    <a:pt x="0" y="0"/>
                  </a:ln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a:off x="7670288" y="3973929"/>
              <a:ext cx="165715" cy="99900"/>
            </a:xfrm>
            <a:custGeom>
              <a:rect b="b" l="l" r="r" t="t"/>
              <a:pathLst>
                <a:path extrusionOk="0" h="551" w="914">
                  <a:moveTo>
                    <a:pt x="0" y="1"/>
                  </a:moveTo>
                  <a:lnTo>
                    <a:pt x="590" y="382"/>
                  </a:lnTo>
                  <a:cubicBezTo>
                    <a:pt x="604" y="395"/>
                    <a:pt x="759" y="466"/>
                    <a:pt x="914" y="550"/>
                  </a:cubicBezTo>
                  <a:cubicBezTo>
                    <a:pt x="816" y="453"/>
                    <a:pt x="718" y="368"/>
                    <a:pt x="661" y="324"/>
                  </a:cubicBezTo>
                  <a:cubicBezTo>
                    <a:pt x="452" y="183"/>
                    <a:pt x="0" y="1"/>
                    <a:pt x="0"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5"/>
            <p:cNvSpPr/>
            <p:nvPr/>
          </p:nvSpPr>
          <p:spPr>
            <a:xfrm>
              <a:off x="7703286" y="3910471"/>
              <a:ext cx="234793" cy="122383"/>
            </a:xfrm>
            <a:custGeom>
              <a:rect b="b" l="l" r="r" t="t"/>
              <a:pathLst>
                <a:path extrusionOk="0" h="675" w="1295">
                  <a:moveTo>
                    <a:pt x="0" y="0"/>
                  </a:moveTo>
                  <a:cubicBezTo>
                    <a:pt x="661" y="267"/>
                    <a:pt x="1167" y="674"/>
                    <a:pt x="1167" y="674"/>
                  </a:cubicBezTo>
                  <a:cubicBezTo>
                    <a:pt x="1167" y="674"/>
                    <a:pt x="1237" y="674"/>
                    <a:pt x="1295" y="647"/>
                  </a:cubicBezTo>
                  <a:cubicBezTo>
                    <a:pt x="674" y="213"/>
                    <a:pt x="44" y="14"/>
                    <a:pt x="0"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5"/>
            <p:cNvSpPr/>
            <p:nvPr/>
          </p:nvSpPr>
          <p:spPr>
            <a:xfrm>
              <a:off x="7660497" y="3821087"/>
              <a:ext cx="231711" cy="89566"/>
            </a:xfrm>
            <a:custGeom>
              <a:rect b="b" l="l" r="r" t="t"/>
              <a:pathLst>
                <a:path extrusionOk="0" h="494" w="1278">
                  <a:moveTo>
                    <a:pt x="0" y="1"/>
                  </a:moveTo>
                  <a:lnTo>
                    <a:pt x="0" y="1"/>
                  </a:lnTo>
                  <a:cubicBezTo>
                    <a:pt x="293" y="85"/>
                    <a:pt x="1234" y="493"/>
                    <a:pt x="1234" y="493"/>
                  </a:cubicBezTo>
                  <a:cubicBezTo>
                    <a:pt x="1234" y="493"/>
                    <a:pt x="1264" y="453"/>
                    <a:pt x="1278" y="409"/>
                  </a:cubicBezTo>
                  <a:cubicBezTo>
                    <a:pt x="1180" y="368"/>
                    <a:pt x="1052" y="325"/>
                    <a:pt x="897" y="267"/>
                  </a:cubicBezTo>
                  <a:cubicBezTo>
                    <a:pt x="506" y="129"/>
                    <a:pt x="54" y="14"/>
                    <a:pt x="0"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5"/>
            <p:cNvSpPr/>
            <p:nvPr/>
          </p:nvSpPr>
          <p:spPr>
            <a:xfrm>
              <a:off x="7843799" y="4388942"/>
              <a:ext cx="132173" cy="754602"/>
            </a:xfrm>
            <a:custGeom>
              <a:rect b="b" l="l" r="r" t="t"/>
              <a:pathLst>
                <a:path extrusionOk="0" h="4162" w="729">
                  <a:moveTo>
                    <a:pt x="462" y="1"/>
                  </a:moveTo>
                  <a:cubicBezTo>
                    <a:pt x="462" y="1"/>
                    <a:pt x="321" y="2391"/>
                    <a:pt x="1" y="4161"/>
                  </a:cubicBezTo>
                  <a:lnTo>
                    <a:pt x="506" y="4161"/>
                  </a:lnTo>
                  <a:cubicBezTo>
                    <a:pt x="631" y="2782"/>
                    <a:pt x="729" y="874"/>
                    <a:pt x="462"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45"/>
          <p:cNvGrpSpPr/>
          <p:nvPr/>
        </p:nvGrpSpPr>
        <p:grpSpPr>
          <a:xfrm>
            <a:off x="2556753" y="3712763"/>
            <a:ext cx="4030493" cy="799030"/>
            <a:chOff x="2556751" y="3668225"/>
            <a:chExt cx="4030493" cy="799030"/>
          </a:xfrm>
        </p:grpSpPr>
        <p:sp>
          <p:nvSpPr>
            <p:cNvPr id="479" name="Google Shape;479;p45"/>
            <p:cNvSpPr/>
            <p:nvPr/>
          </p:nvSpPr>
          <p:spPr>
            <a:xfrm>
              <a:off x="6024493" y="3852009"/>
              <a:ext cx="562751" cy="615245"/>
            </a:xfrm>
            <a:custGeom>
              <a:rect b="b" l="l" r="r" t="t"/>
              <a:pathLst>
                <a:path extrusionOk="0" h="3669" w="3356">
                  <a:moveTo>
                    <a:pt x="1" y="1"/>
                  </a:moveTo>
                  <a:lnTo>
                    <a:pt x="1" y="3669"/>
                  </a:lnTo>
                  <a:lnTo>
                    <a:pt x="3355" y="3669"/>
                  </a:lnTo>
                  <a:lnTo>
                    <a:pt x="2259" y="1801"/>
                  </a:lnTo>
                  <a:lnTo>
                    <a:pt x="3355" y="1"/>
                  </a:lnTo>
                  <a:close/>
                </a:path>
              </a:pathLst>
            </a:custGeom>
            <a:solidFill>
              <a:srgbClr val="DBA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5"/>
            <p:cNvSpPr/>
            <p:nvPr/>
          </p:nvSpPr>
          <p:spPr>
            <a:xfrm>
              <a:off x="6017115" y="4191238"/>
              <a:ext cx="198036" cy="276014"/>
            </a:xfrm>
            <a:custGeom>
              <a:rect b="b" l="l" r="r" t="t"/>
              <a:pathLst>
                <a:path extrusionOk="0" h="1646" w="1181">
                  <a:moveTo>
                    <a:pt x="1" y="0"/>
                  </a:moveTo>
                  <a:lnTo>
                    <a:pt x="45" y="1646"/>
                  </a:lnTo>
                  <a:lnTo>
                    <a:pt x="1181" y="634"/>
                  </a:lnTo>
                  <a:lnTo>
                    <a:pt x="1" y="0"/>
                  </a:ln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5"/>
            <p:cNvSpPr/>
            <p:nvPr/>
          </p:nvSpPr>
          <p:spPr>
            <a:xfrm>
              <a:off x="2556751" y="3852009"/>
              <a:ext cx="563254" cy="615245"/>
            </a:xfrm>
            <a:custGeom>
              <a:rect b="b" l="l" r="r" t="t"/>
              <a:pathLst>
                <a:path extrusionOk="0" h="3669" w="3359">
                  <a:moveTo>
                    <a:pt x="0" y="1"/>
                  </a:moveTo>
                  <a:lnTo>
                    <a:pt x="1096" y="1801"/>
                  </a:lnTo>
                  <a:lnTo>
                    <a:pt x="0" y="3669"/>
                  </a:lnTo>
                  <a:lnTo>
                    <a:pt x="3358" y="3669"/>
                  </a:lnTo>
                  <a:lnTo>
                    <a:pt x="3358" y="1"/>
                  </a:lnTo>
                  <a:close/>
                </a:path>
              </a:pathLst>
            </a:custGeom>
            <a:solidFill>
              <a:srgbClr val="DBA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5"/>
            <p:cNvSpPr/>
            <p:nvPr/>
          </p:nvSpPr>
          <p:spPr>
            <a:xfrm>
              <a:off x="2929348" y="4191238"/>
              <a:ext cx="198036" cy="276014"/>
            </a:xfrm>
            <a:custGeom>
              <a:rect b="b" l="l" r="r" t="t"/>
              <a:pathLst>
                <a:path extrusionOk="0" h="1646" w="1181">
                  <a:moveTo>
                    <a:pt x="1180" y="0"/>
                  </a:moveTo>
                  <a:lnTo>
                    <a:pt x="0" y="634"/>
                  </a:lnTo>
                  <a:lnTo>
                    <a:pt x="1136" y="1646"/>
                  </a:lnTo>
                  <a:lnTo>
                    <a:pt x="1180" y="0"/>
                  </a:ln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5"/>
            <p:cNvSpPr/>
            <p:nvPr/>
          </p:nvSpPr>
          <p:spPr>
            <a:xfrm>
              <a:off x="2936056" y="3668225"/>
              <a:ext cx="3279080" cy="629499"/>
            </a:xfrm>
            <a:custGeom>
              <a:rect b="b" l="l" r="r" t="t"/>
              <a:pathLst>
                <a:path extrusionOk="0" h="3754" w="19555">
                  <a:moveTo>
                    <a:pt x="1" y="1"/>
                  </a:moveTo>
                  <a:lnTo>
                    <a:pt x="1" y="3753"/>
                  </a:lnTo>
                  <a:lnTo>
                    <a:pt x="19555" y="3753"/>
                  </a:lnTo>
                  <a:lnTo>
                    <a:pt x="19555" y="1"/>
                  </a:lnTo>
                  <a:close/>
                </a:path>
              </a:pathLst>
            </a:custGeom>
            <a:solidFill>
              <a:srgbClr val="FFD3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latin typeface="Alfa Slab One"/>
                  <a:ea typeface="Alfa Slab One"/>
                  <a:cs typeface="Alfa Slab One"/>
                  <a:sym typeface="Alfa Slab One"/>
                </a:rPr>
                <a:t>Dylan Ott • Kranthi Pedamajji • Ganga Surendra Basva</a:t>
              </a:r>
              <a:endParaRPr sz="1700"/>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54"/>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First Impressions - Coach</a:t>
            </a:r>
            <a:endParaRPr/>
          </a:p>
        </p:txBody>
      </p:sp>
      <p:pic>
        <p:nvPicPr>
          <p:cNvPr id="643" name="Google Shape;643;p54" title="CoachesImpact_YOS.png"/>
          <p:cNvPicPr preferRelativeResize="0"/>
          <p:nvPr/>
        </p:nvPicPr>
        <p:blipFill>
          <a:blip r:embed="rId3">
            <a:alphaModFix/>
          </a:blip>
          <a:stretch>
            <a:fillRect/>
          </a:stretch>
        </p:blipFill>
        <p:spPr>
          <a:xfrm>
            <a:off x="2109750" y="1066750"/>
            <a:ext cx="6976622" cy="3924350"/>
          </a:xfrm>
          <a:prstGeom prst="rect">
            <a:avLst/>
          </a:prstGeom>
          <a:noFill/>
          <a:ln>
            <a:noFill/>
          </a:ln>
        </p:spPr>
      </p:pic>
      <p:sp>
        <p:nvSpPr>
          <p:cNvPr id="644" name="Google Shape;644;p54"/>
          <p:cNvSpPr txBox="1"/>
          <p:nvPr/>
        </p:nvSpPr>
        <p:spPr>
          <a:xfrm>
            <a:off x="89175" y="914350"/>
            <a:ext cx="1924800" cy="404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Montserrat Medium"/>
                <a:ea typeface="Montserrat Medium"/>
                <a:cs typeface="Montserrat Medium"/>
                <a:sym typeface="Montserrat Medium"/>
              </a:rPr>
              <a:t>Similar to the previous chart, this plot looks at whether or not the RB’s head coach has an obvious impact on their overall performance. Once again, based on the spread we see here, it doesn’t seem like those two things are strongly correlated enough for a human to discern.</a:t>
            </a:r>
            <a:endParaRPr sz="1300">
              <a:solidFill>
                <a:schemeClr val="accent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300">
              <a:solidFill>
                <a:schemeClr val="accent1"/>
              </a:solidFill>
              <a:latin typeface="Montserrat Medium"/>
              <a:ea typeface="Montserrat Medium"/>
              <a:cs typeface="Montserrat Medium"/>
              <a:sym typeface="Montserrat Medium"/>
            </a:endParaRPr>
          </a:p>
          <a:p>
            <a:pPr indent="0" lvl="0" marL="0" rtl="0" algn="l">
              <a:spcBef>
                <a:spcPts val="0"/>
              </a:spcBef>
              <a:spcAft>
                <a:spcPts val="0"/>
              </a:spcAft>
              <a:buNone/>
            </a:pPr>
            <a:r>
              <a:rPr lang="en" sz="1000">
                <a:solidFill>
                  <a:schemeClr val="accent1"/>
                </a:solidFill>
                <a:latin typeface="Montserrat Medium"/>
                <a:ea typeface="Montserrat Medium"/>
                <a:cs typeface="Montserrat Medium"/>
                <a:sym typeface="Montserrat Medium"/>
              </a:rPr>
              <a:t>X-axis (and color) : HC</a:t>
            </a:r>
            <a:endParaRPr sz="1000">
              <a:solidFill>
                <a:schemeClr val="accent1"/>
              </a:solidFill>
              <a:latin typeface="Montserrat Medium"/>
              <a:ea typeface="Montserrat Medium"/>
              <a:cs typeface="Montserrat Medium"/>
              <a:sym typeface="Montserrat Medium"/>
            </a:endParaRPr>
          </a:p>
          <a:p>
            <a:pPr indent="0" lvl="0" marL="0" rtl="0" algn="l">
              <a:spcBef>
                <a:spcPts val="0"/>
              </a:spcBef>
              <a:spcAft>
                <a:spcPts val="0"/>
              </a:spcAft>
              <a:buNone/>
            </a:pPr>
            <a:r>
              <a:rPr lang="en" sz="1000">
                <a:solidFill>
                  <a:schemeClr val="accent1"/>
                </a:solidFill>
                <a:latin typeface="Montserrat Medium"/>
                <a:ea typeface="Montserrat Medium"/>
                <a:cs typeface="Montserrat Medium"/>
                <a:sym typeface="Montserrat Medium"/>
              </a:rPr>
              <a:t>Y-axis : Rushing Yards</a:t>
            </a:r>
            <a:endParaRPr sz="1000">
              <a:solidFill>
                <a:schemeClr val="accent1"/>
              </a:solidFill>
              <a:latin typeface="Montserrat Medium"/>
              <a:ea typeface="Montserrat Medium"/>
              <a:cs typeface="Montserrat Medium"/>
              <a:sym typeface="Montserrat Medium"/>
            </a:endParaRPr>
          </a:p>
          <a:p>
            <a:pPr indent="0" lvl="0" marL="0" rtl="0" algn="l">
              <a:spcBef>
                <a:spcPts val="0"/>
              </a:spcBef>
              <a:spcAft>
                <a:spcPts val="0"/>
              </a:spcAft>
              <a:buNone/>
            </a:pPr>
            <a:r>
              <a:rPr lang="en" sz="1000">
                <a:solidFill>
                  <a:schemeClr val="accent1"/>
                </a:solidFill>
                <a:latin typeface="Montserrat Medium"/>
                <a:ea typeface="Montserrat Medium"/>
                <a:cs typeface="Montserrat Medium"/>
                <a:sym typeface="Montserrat Medium"/>
              </a:rPr>
              <a:t>Size of bubble : Years of Service</a:t>
            </a:r>
            <a:endParaRPr>
              <a:solidFill>
                <a:schemeClr val="accent1"/>
              </a:solidFill>
              <a:latin typeface="Montserrat Medium"/>
              <a:ea typeface="Montserrat Medium"/>
              <a:cs typeface="Montserrat Medium"/>
              <a:sym typeface="Montserrat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55"/>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Analysis</a:t>
            </a:r>
            <a:endParaRPr/>
          </a:p>
        </p:txBody>
      </p:sp>
      <p:sp>
        <p:nvSpPr>
          <p:cNvPr id="650" name="Google Shape;650;p55"/>
          <p:cNvSpPr txBox="1"/>
          <p:nvPr>
            <p:ph idx="1" type="body"/>
          </p:nvPr>
        </p:nvSpPr>
        <p:spPr>
          <a:xfrm>
            <a:off x="720000" y="1003450"/>
            <a:ext cx="3761100" cy="3532200"/>
          </a:xfrm>
          <a:prstGeom prst="rect">
            <a:avLst/>
          </a:prstGeom>
        </p:spPr>
        <p:txBody>
          <a:bodyPr anchorCtr="0" anchor="t" bIns="36575" lIns="36575" spcFirstLastPara="1" rIns="36575" wrap="square" tIns="36575">
            <a:noAutofit/>
          </a:bodyPr>
          <a:lstStyle/>
          <a:p>
            <a:pPr indent="-298450" lvl="0" marL="457200" marR="0" rtl="0" algn="l">
              <a:lnSpc>
                <a:spcPct val="115000"/>
              </a:lnSpc>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By using the Tableau tool, we </a:t>
            </a:r>
            <a:r>
              <a:rPr lang="en" sz="1100">
                <a:solidFill>
                  <a:srgbClr val="000000"/>
                </a:solidFill>
                <a:latin typeface="Arial"/>
                <a:ea typeface="Arial"/>
                <a:cs typeface="Arial"/>
                <a:sym typeface="Arial"/>
              </a:rPr>
              <a:t>created a dashboard to understand a metrics and relationship between them.</a:t>
            </a:r>
            <a:endParaRPr sz="1100">
              <a:solidFill>
                <a:srgbClr val="000000"/>
              </a:solidFill>
              <a:latin typeface="Arial"/>
              <a:ea typeface="Arial"/>
              <a:cs typeface="Arial"/>
              <a:sym typeface="Arial"/>
            </a:endParaRPr>
          </a:p>
          <a:p>
            <a:pPr indent="-298450" lvl="1" marL="914400" marR="0" rtl="0" algn="l">
              <a:lnSpc>
                <a:spcPct val="115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Head Coach's Performance:</a:t>
            </a:r>
            <a:r>
              <a:rPr lang="en" sz="1100">
                <a:solidFill>
                  <a:srgbClr val="000000"/>
                </a:solidFill>
                <a:latin typeface="Arial"/>
                <a:ea typeface="Arial"/>
                <a:cs typeface="Arial"/>
                <a:sym typeface="Arial"/>
              </a:rPr>
              <a:t>This section analyzes head coaches' impact on their team's average rushing yards.</a:t>
            </a:r>
            <a:endParaRPr sz="1100">
              <a:solidFill>
                <a:srgbClr val="000000"/>
              </a:solidFill>
              <a:latin typeface="Arial"/>
              <a:ea typeface="Arial"/>
              <a:cs typeface="Arial"/>
              <a:sym typeface="Arial"/>
            </a:endParaRPr>
          </a:p>
          <a:p>
            <a:pPr indent="-298450" lvl="1" marL="914400" marR="0" rtl="0" algn="l">
              <a:lnSpc>
                <a:spcPct val="115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Player's Performance: </a:t>
            </a:r>
            <a:r>
              <a:rPr lang="en" sz="1100">
                <a:solidFill>
                  <a:srgbClr val="000000"/>
                </a:solidFill>
                <a:latin typeface="Arial"/>
                <a:ea typeface="Arial"/>
                <a:cs typeface="Arial"/>
                <a:sym typeface="Arial"/>
              </a:rPr>
              <a:t>Highlights Adrian Peterson's average rushing yards, providing a snapshot of his performance.</a:t>
            </a:r>
            <a:endParaRPr sz="1100">
              <a:solidFill>
                <a:srgbClr val="000000"/>
              </a:solidFill>
              <a:latin typeface="Arial"/>
              <a:ea typeface="Arial"/>
              <a:cs typeface="Arial"/>
              <a:sym typeface="Arial"/>
            </a:endParaRPr>
          </a:p>
          <a:p>
            <a:pPr indent="-298450" lvl="1" marL="914400" marR="0" rtl="0" algn="l">
              <a:lnSpc>
                <a:spcPct val="115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Player's Years of Service: </a:t>
            </a:r>
            <a:r>
              <a:rPr lang="en" sz="1100">
                <a:solidFill>
                  <a:srgbClr val="000000"/>
                </a:solidFill>
                <a:latin typeface="Arial"/>
                <a:ea typeface="Arial"/>
                <a:cs typeface="Arial"/>
                <a:sym typeface="Arial"/>
              </a:rPr>
              <a:t>Provides an overview of players' career longevity and team affiliations.</a:t>
            </a:r>
            <a:endParaRPr sz="1100">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By using this interactive analysis in tableau dashboard , we can know which covered most average no of yards under which head coach and who is best coach/player among everyone.</a:t>
            </a:r>
            <a:endParaRPr sz="1100">
              <a:solidFill>
                <a:srgbClr val="000000"/>
              </a:solidFill>
              <a:latin typeface="Arial"/>
              <a:ea typeface="Arial"/>
              <a:cs typeface="Arial"/>
              <a:sym typeface="Arial"/>
            </a:endParaRPr>
          </a:p>
          <a:p>
            <a:pPr indent="0" lvl="0" marL="457200" marR="0" rtl="0" algn="l">
              <a:lnSpc>
                <a:spcPct val="115000"/>
              </a:lnSpc>
              <a:spcBef>
                <a:spcPts val="1200"/>
              </a:spcBef>
              <a:spcAft>
                <a:spcPts val="1200"/>
              </a:spcAft>
              <a:buNone/>
            </a:pPr>
            <a:r>
              <a:t/>
            </a:r>
            <a:endParaRPr sz="1100">
              <a:solidFill>
                <a:srgbClr val="000000"/>
              </a:solidFill>
              <a:latin typeface="Arial"/>
              <a:ea typeface="Arial"/>
              <a:cs typeface="Arial"/>
              <a:sym typeface="Arial"/>
            </a:endParaRPr>
          </a:p>
        </p:txBody>
      </p:sp>
      <p:pic>
        <p:nvPicPr>
          <p:cNvPr id="651" name="Google Shape;651;p55"/>
          <p:cNvPicPr preferRelativeResize="0"/>
          <p:nvPr/>
        </p:nvPicPr>
        <p:blipFill rotWithShape="1">
          <a:blip r:embed="rId3">
            <a:alphaModFix/>
          </a:blip>
          <a:srcRect b="0" l="1999" r="0" t="2666"/>
          <a:stretch/>
        </p:blipFill>
        <p:spPr>
          <a:xfrm>
            <a:off x="4620725" y="1080050"/>
            <a:ext cx="4370876" cy="33424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56"/>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First Impressions - Age and YoS</a:t>
            </a:r>
            <a:endParaRPr/>
          </a:p>
        </p:txBody>
      </p:sp>
      <p:pic>
        <p:nvPicPr>
          <p:cNvPr id="657" name="Google Shape;657;p56" title="MaxYdsLine_Age.png"/>
          <p:cNvPicPr preferRelativeResize="0"/>
          <p:nvPr/>
        </p:nvPicPr>
        <p:blipFill>
          <a:blip r:embed="rId3">
            <a:alphaModFix/>
          </a:blip>
          <a:stretch>
            <a:fillRect/>
          </a:stretch>
        </p:blipFill>
        <p:spPr>
          <a:xfrm>
            <a:off x="720000" y="2909700"/>
            <a:ext cx="3570077" cy="2089476"/>
          </a:xfrm>
          <a:prstGeom prst="rect">
            <a:avLst/>
          </a:prstGeom>
          <a:noFill/>
          <a:ln>
            <a:noFill/>
          </a:ln>
        </p:spPr>
      </p:pic>
      <p:pic>
        <p:nvPicPr>
          <p:cNvPr id="658" name="Google Shape;658;p56" title="MaxYdsLine_YOS.png"/>
          <p:cNvPicPr preferRelativeResize="0"/>
          <p:nvPr/>
        </p:nvPicPr>
        <p:blipFill>
          <a:blip r:embed="rId4">
            <a:alphaModFix/>
          </a:blip>
          <a:stretch>
            <a:fillRect/>
          </a:stretch>
        </p:blipFill>
        <p:spPr>
          <a:xfrm>
            <a:off x="4664168" y="2909700"/>
            <a:ext cx="3714590" cy="2089476"/>
          </a:xfrm>
          <a:prstGeom prst="rect">
            <a:avLst/>
          </a:prstGeom>
          <a:noFill/>
          <a:ln>
            <a:noFill/>
          </a:ln>
        </p:spPr>
      </p:pic>
      <p:sp>
        <p:nvSpPr>
          <p:cNvPr id="659" name="Google Shape;659;p56"/>
          <p:cNvSpPr txBox="1"/>
          <p:nvPr/>
        </p:nvSpPr>
        <p:spPr>
          <a:xfrm>
            <a:off x="720025" y="1070025"/>
            <a:ext cx="7658700" cy="16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Medium"/>
                <a:ea typeface="Montserrat Medium"/>
                <a:cs typeface="Montserrat Medium"/>
                <a:sym typeface="Montserrat Medium"/>
              </a:rPr>
              <a:t>Our exploration did reveal a couple of variables that may be useful for understanding how the model will predict - age and years of service. As shown by the charts below a player, a player’s performance can be expected to diminish as their age (left) and YoS (right) increase.</a:t>
            </a:r>
            <a:endParaRPr>
              <a:solidFill>
                <a:schemeClr val="accent1"/>
              </a:solidFill>
              <a:latin typeface="Montserrat Medium"/>
              <a:ea typeface="Montserrat Medium"/>
              <a:cs typeface="Montserrat Medium"/>
              <a:sym typeface="Montserrat Medium"/>
            </a:endParaRPr>
          </a:p>
          <a:p>
            <a:pPr indent="-304800" lvl="0" marL="457200" rtl="0" algn="l">
              <a:spcBef>
                <a:spcPts val="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This is perfectly logical, as younger players that lack the injury history of veterans would be expected to have an advantage over older players in the league. Additionally, if a player doesn’t perform well early in their career, it’s unlikely that they’ll be signed to another team to </a:t>
            </a:r>
            <a:r>
              <a:rPr lang="en" sz="1200">
                <a:solidFill>
                  <a:schemeClr val="accent1"/>
                </a:solidFill>
                <a:latin typeface="Montserrat Medium"/>
                <a:ea typeface="Montserrat Medium"/>
                <a:cs typeface="Montserrat Medium"/>
                <a:sym typeface="Montserrat Medium"/>
              </a:rPr>
              <a:t>continue playing at all.</a:t>
            </a:r>
            <a:endParaRPr sz="1200">
              <a:solidFill>
                <a:schemeClr val="accent1"/>
              </a:solidFill>
              <a:latin typeface="Montserrat Medium"/>
              <a:ea typeface="Montserrat Medium"/>
              <a:cs typeface="Montserrat Medium"/>
              <a:sym typeface="Montserrat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57"/>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First Impressions - Games Started</a:t>
            </a:r>
            <a:endParaRPr/>
          </a:p>
        </p:txBody>
      </p:sp>
      <p:pic>
        <p:nvPicPr>
          <p:cNvPr id="665" name="Google Shape;665;p57" title="GS_RushYds.png"/>
          <p:cNvPicPr preferRelativeResize="0"/>
          <p:nvPr/>
        </p:nvPicPr>
        <p:blipFill>
          <a:blip r:embed="rId3">
            <a:alphaModFix/>
          </a:blip>
          <a:stretch>
            <a:fillRect/>
          </a:stretch>
        </p:blipFill>
        <p:spPr>
          <a:xfrm>
            <a:off x="272475" y="1605975"/>
            <a:ext cx="5910024" cy="3324399"/>
          </a:xfrm>
          <a:prstGeom prst="rect">
            <a:avLst/>
          </a:prstGeom>
          <a:noFill/>
          <a:ln>
            <a:noFill/>
          </a:ln>
        </p:spPr>
      </p:pic>
      <p:sp>
        <p:nvSpPr>
          <p:cNvPr id="666" name="Google Shape;666;p57"/>
          <p:cNvSpPr txBox="1"/>
          <p:nvPr/>
        </p:nvSpPr>
        <p:spPr>
          <a:xfrm>
            <a:off x="6320100" y="993900"/>
            <a:ext cx="2707800" cy="4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Medium"/>
                <a:ea typeface="Montserrat Medium"/>
                <a:cs typeface="Montserrat Medium"/>
                <a:sym typeface="Montserrat Medium"/>
              </a:rPr>
              <a:t>The final (and most obvious) variable that revealed a logical trend was the number of games started by a player. Naturally, if a player is playing in more games as the starter, they will see more opportunities to increase their yardage. This isn’t a hard and fast rule, as shown by some of the low values on the chart to the left, but it’s a very clear trend.</a:t>
            </a:r>
            <a:endParaRPr>
              <a:solidFill>
                <a:schemeClr val="accent1"/>
              </a:solidFill>
              <a:latin typeface="Montserrat Medium"/>
              <a:ea typeface="Montserrat Medium"/>
              <a:cs typeface="Montserrat Medium"/>
              <a:sym typeface="Montserrat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58"/>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A Note about Outliers</a:t>
            </a:r>
            <a:endParaRPr/>
          </a:p>
        </p:txBody>
      </p:sp>
      <p:sp>
        <p:nvSpPr>
          <p:cNvPr id="672" name="Google Shape;672;p58"/>
          <p:cNvSpPr txBox="1"/>
          <p:nvPr/>
        </p:nvSpPr>
        <p:spPr>
          <a:xfrm>
            <a:off x="252275" y="928650"/>
            <a:ext cx="8634000" cy="404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Medium"/>
                <a:ea typeface="Montserrat Medium"/>
                <a:cs typeface="Montserrat Medium"/>
                <a:sym typeface="Montserrat Medium"/>
              </a:rPr>
              <a:t>As seen in the previous charts, there are outliers with respect to the rushing yards </a:t>
            </a:r>
            <a:r>
              <a:rPr lang="en">
                <a:solidFill>
                  <a:schemeClr val="accent1"/>
                </a:solidFill>
                <a:latin typeface="Montserrat Medium"/>
                <a:ea typeface="Montserrat Medium"/>
                <a:cs typeface="Montserrat Medium"/>
                <a:sym typeface="Montserrat Medium"/>
              </a:rPr>
              <a:t>field</a:t>
            </a:r>
            <a:r>
              <a:rPr lang="en">
                <a:solidFill>
                  <a:schemeClr val="accent1"/>
                </a:solidFill>
                <a:latin typeface="Montserrat Medium"/>
                <a:ea typeface="Montserrat Medium"/>
                <a:cs typeface="Montserrat Medium"/>
                <a:sym typeface="Montserrat Medium"/>
              </a:rPr>
              <a:t> in the dataset.</a:t>
            </a:r>
            <a:endParaRPr>
              <a:solidFill>
                <a:schemeClr val="accent1"/>
              </a:solidFill>
              <a:latin typeface="Montserrat Medium"/>
              <a:ea typeface="Montserrat Medium"/>
              <a:cs typeface="Montserrat Medium"/>
              <a:sym typeface="Montserrat Medium"/>
            </a:endParaRPr>
          </a:p>
          <a:p>
            <a:pPr indent="-317500" lvl="0" marL="457200" rtl="0" algn="l">
              <a:spcBef>
                <a:spcPts val="0"/>
              </a:spcBef>
              <a:spcAft>
                <a:spcPts val="0"/>
              </a:spcAft>
              <a:buClr>
                <a:schemeClr val="accent1"/>
              </a:buClr>
              <a:buSzPts val="1400"/>
              <a:buFont typeface="Montserrat Medium"/>
              <a:buChar char="●"/>
            </a:pPr>
            <a:r>
              <a:rPr lang="en">
                <a:solidFill>
                  <a:schemeClr val="accent1"/>
                </a:solidFill>
                <a:latin typeface="Montserrat Medium"/>
                <a:ea typeface="Montserrat Medium"/>
                <a:cs typeface="Montserrat Medium"/>
                <a:sym typeface="Montserrat Medium"/>
              </a:rPr>
              <a:t>In most cases, these would be pruned because of their negative impact on the data.</a:t>
            </a:r>
            <a:endParaRPr>
              <a:solidFill>
                <a:schemeClr val="accent1"/>
              </a:solidFill>
              <a:latin typeface="Montserrat Medium"/>
              <a:ea typeface="Montserrat Medium"/>
              <a:cs typeface="Montserrat Medium"/>
              <a:sym typeface="Montserrat Medium"/>
            </a:endParaRPr>
          </a:p>
          <a:p>
            <a:pPr indent="-317500" lvl="0" marL="457200" rtl="0" algn="l">
              <a:spcBef>
                <a:spcPts val="0"/>
              </a:spcBef>
              <a:spcAft>
                <a:spcPts val="0"/>
              </a:spcAft>
              <a:buClr>
                <a:schemeClr val="accent1"/>
              </a:buClr>
              <a:buSzPts val="1400"/>
              <a:buFont typeface="Montserrat Medium"/>
              <a:buChar char="●"/>
            </a:pPr>
            <a:r>
              <a:rPr lang="en">
                <a:solidFill>
                  <a:schemeClr val="accent1"/>
                </a:solidFill>
                <a:latin typeface="Montserrat Medium"/>
                <a:ea typeface="Montserrat Medium"/>
                <a:cs typeface="Montserrat Medium"/>
                <a:sym typeface="Montserrat Medium"/>
              </a:rPr>
              <a:t>However, we have decided to leave them in our dataset.</a:t>
            </a:r>
            <a:endParaRPr>
              <a:solidFill>
                <a:schemeClr val="accent1"/>
              </a:solidFill>
              <a:latin typeface="Montserrat Medium"/>
              <a:ea typeface="Montserrat Medium"/>
              <a:cs typeface="Montserrat Medium"/>
              <a:sym typeface="Montserrat Medium"/>
            </a:endParaRPr>
          </a:p>
          <a:p>
            <a:pPr indent="-317500" lvl="1" marL="914400" rtl="0" algn="l">
              <a:spcBef>
                <a:spcPts val="0"/>
              </a:spcBef>
              <a:spcAft>
                <a:spcPts val="0"/>
              </a:spcAft>
              <a:buClr>
                <a:schemeClr val="accent1"/>
              </a:buClr>
              <a:buSzPts val="1400"/>
              <a:buFont typeface="Montserrat Medium"/>
              <a:buChar char="○"/>
            </a:pPr>
            <a:r>
              <a:rPr lang="en">
                <a:solidFill>
                  <a:schemeClr val="accent1"/>
                </a:solidFill>
                <a:latin typeface="Montserrat Medium"/>
                <a:ea typeface="Montserrat Medium"/>
                <a:cs typeface="Montserrat Medium"/>
                <a:sym typeface="Montserrat Medium"/>
              </a:rPr>
              <a:t>These performances generally come from the same handful of players (Adrian Peterson, Derrick Henry), which could be critical information as the model learns how much to weight a player’s name in its predictions.</a:t>
            </a:r>
            <a:endParaRPr>
              <a:solidFill>
                <a:schemeClr val="accent1"/>
              </a:solidFill>
              <a:latin typeface="Montserrat Medium"/>
              <a:ea typeface="Montserrat Medium"/>
              <a:cs typeface="Montserrat Medium"/>
              <a:sym typeface="Montserrat Medium"/>
            </a:endParaRPr>
          </a:p>
          <a:p>
            <a:pPr indent="-317500" lvl="1" marL="914400" rtl="0" algn="l">
              <a:spcBef>
                <a:spcPts val="0"/>
              </a:spcBef>
              <a:spcAft>
                <a:spcPts val="0"/>
              </a:spcAft>
              <a:buClr>
                <a:schemeClr val="accent1"/>
              </a:buClr>
              <a:buSzPts val="1400"/>
              <a:buFont typeface="Montserrat Medium"/>
              <a:buChar char="○"/>
            </a:pPr>
            <a:r>
              <a:rPr lang="en">
                <a:solidFill>
                  <a:schemeClr val="accent1"/>
                </a:solidFill>
                <a:latin typeface="Montserrat Medium"/>
                <a:ea typeface="Montserrat Medium"/>
                <a:cs typeface="Montserrat Medium"/>
                <a:sym typeface="Montserrat Medium"/>
              </a:rPr>
              <a:t>As such, they don’t necessarily appear as outliers for that player, but rather the maximum in a subset of data where all values for rushing yards are generally higher than the dataset.</a:t>
            </a:r>
            <a:endParaRPr>
              <a:solidFill>
                <a:schemeClr val="accent1"/>
              </a:solidFill>
              <a:latin typeface="Montserrat Medium"/>
              <a:ea typeface="Montserrat Medium"/>
              <a:cs typeface="Montserrat Medium"/>
              <a:sym typeface="Montserrat Medium"/>
            </a:endParaRPr>
          </a:p>
          <a:p>
            <a:pPr indent="-317500" lvl="1" marL="914400" rtl="0" algn="l">
              <a:spcBef>
                <a:spcPts val="0"/>
              </a:spcBef>
              <a:spcAft>
                <a:spcPts val="0"/>
              </a:spcAft>
              <a:buClr>
                <a:schemeClr val="accent1"/>
              </a:buClr>
              <a:buSzPts val="1400"/>
              <a:buFont typeface="Montserrat Medium"/>
              <a:buChar char="○"/>
            </a:pPr>
            <a:r>
              <a:rPr lang="en">
                <a:solidFill>
                  <a:schemeClr val="accent1"/>
                </a:solidFill>
                <a:latin typeface="Montserrat Medium"/>
                <a:ea typeface="Montserrat Medium"/>
                <a:cs typeface="Montserrat Medium"/>
                <a:sym typeface="Montserrat Medium"/>
              </a:rPr>
              <a:t>Additionally, as our goal is to predict player performance, it benefits our model to have the opportunity to learn about what goes into a high-value season (Is it always the same team? The same player? The same Quarterback or Center?)</a:t>
            </a:r>
            <a:endParaRPr>
              <a:solidFill>
                <a:schemeClr val="accent1"/>
              </a:solidFill>
              <a:latin typeface="Montserrat Medium"/>
              <a:ea typeface="Montserrat Medium"/>
              <a:cs typeface="Montserrat Medium"/>
              <a:sym typeface="Montserrat Medium"/>
            </a:endParaRPr>
          </a:p>
          <a:p>
            <a:pPr indent="-317500" lvl="1" marL="914400" rtl="0" algn="l">
              <a:spcBef>
                <a:spcPts val="0"/>
              </a:spcBef>
              <a:spcAft>
                <a:spcPts val="0"/>
              </a:spcAft>
              <a:buClr>
                <a:schemeClr val="accent1"/>
              </a:buClr>
              <a:buSzPts val="1400"/>
              <a:buFont typeface="Montserrat Medium"/>
              <a:buChar char="○"/>
            </a:pPr>
            <a:r>
              <a:rPr lang="en">
                <a:solidFill>
                  <a:schemeClr val="accent1"/>
                </a:solidFill>
                <a:latin typeface="Montserrat Medium"/>
                <a:ea typeface="Montserrat Medium"/>
                <a:cs typeface="Montserrat Medium"/>
                <a:sym typeface="Montserrat Medium"/>
              </a:rPr>
              <a:t>Finally, the removal of outliers was tested, and had little impact on the overall performance of the model.</a:t>
            </a:r>
            <a:endParaRPr>
              <a:solidFill>
                <a:schemeClr val="accent1"/>
              </a:solidFill>
              <a:latin typeface="Montserrat Medium"/>
              <a:ea typeface="Montserrat Medium"/>
              <a:cs typeface="Montserrat Medium"/>
              <a:sym typeface="Montserrat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grpSp>
        <p:nvGrpSpPr>
          <p:cNvPr id="677" name="Google Shape;677;p59"/>
          <p:cNvGrpSpPr/>
          <p:nvPr/>
        </p:nvGrpSpPr>
        <p:grpSpPr>
          <a:xfrm>
            <a:off x="-6" y="534643"/>
            <a:ext cx="4052708" cy="4608846"/>
            <a:chOff x="4826444" y="505805"/>
            <a:chExt cx="4052708" cy="4608846"/>
          </a:xfrm>
        </p:grpSpPr>
        <p:sp>
          <p:nvSpPr>
            <p:cNvPr id="678" name="Google Shape;678;p59"/>
            <p:cNvSpPr/>
            <p:nvPr/>
          </p:nvSpPr>
          <p:spPr>
            <a:xfrm>
              <a:off x="8125938" y="3830929"/>
              <a:ext cx="753214" cy="1283722"/>
            </a:xfrm>
            <a:custGeom>
              <a:rect b="b" l="l" r="r" t="t"/>
              <a:pathLst>
                <a:path extrusionOk="0" h="58351" w="34237">
                  <a:moveTo>
                    <a:pt x="13031" y="0"/>
                  </a:moveTo>
                  <a:lnTo>
                    <a:pt x="116" y="11635"/>
                  </a:lnTo>
                  <a:cubicBezTo>
                    <a:pt x="0" y="11999"/>
                    <a:pt x="1571" y="17569"/>
                    <a:pt x="4189" y="24899"/>
                  </a:cubicBezTo>
                  <a:cubicBezTo>
                    <a:pt x="4611" y="26237"/>
                    <a:pt x="5149" y="27634"/>
                    <a:pt x="5701" y="29088"/>
                  </a:cubicBezTo>
                  <a:cubicBezTo>
                    <a:pt x="9643" y="39633"/>
                    <a:pt x="15213" y="52111"/>
                    <a:pt x="20914" y="58351"/>
                  </a:cubicBezTo>
                  <a:lnTo>
                    <a:pt x="34237" y="58351"/>
                  </a:lnTo>
                  <a:cubicBezTo>
                    <a:pt x="33277" y="53740"/>
                    <a:pt x="29088" y="33931"/>
                    <a:pt x="26659" y="20783"/>
                  </a:cubicBezTo>
                  <a:cubicBezTo>
                    <a:pt x="26426" y="19198"/>
                    <a:pt x="26121" y="17744"/>
                    <a:pt x="25932" y="16420"/>
                  </a:cubicBezTo>
                  <a:cubicBezTo>
                    <a:pt x="25452" y="13875"/>
                    <a:pt x="25147" y="11752"/>
                    <a:pt x="25030" y="10414"/>
                  </a:cubicBezTo>
                  <a:lnTo>
                    <a:pt x="13031" y="0"/>
                  </a:ln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9"/>
            <p:cNvSpPr/>
            <p:nvPr/>
          </p:nvSpPr>
          <p:spPr>
            <a:xfrm>
              <a:off x="7820688" y="3509355"/>
              <a:ext cx="891770" cy="965360"/>
            </a:xfrm>
            <a:custGeom>
              <a:rect b="b" l="l" r="r" t="t"/>
              <a:pathLst>
                <a:path extrusionOk="0" h="43880" w="40535">
                  <a:moveTo>
                    <a:pt x="22485" y="0"/>
                  </a:moveTo>
                  <a:cubicBezTo>
                    <a:pt x="11330" y="0"/>
                    <a:pt x="2065" y="7636"/>
                    <a:pt x="0" y="17700"/>
                  </a:cubicBezTo>
                  <a:cubicBezTo>
                    <a:pt x="3084" y="15344"/>
                    <a:pt x="5207" y="13337"/>
                    <a:pt x="5207" y="13337"/>
                  </a:cubicBezTo>
                  <a:cubicBezTo>
                    <a:pt x="5207" y="13337"/>
                    <a:pt x="9207" y="25758"/>
                    <a:pt x="11272" y="33030"/>
                  </a:cubicBezTo>
                  <a:cubicBezTo>
                    <a:pt x="12173" y="36302"/>
                    <a:pt x="14791" y="38789"/>
                    <a:pt x="18064" y="39516"/>
                  </a:cubicBezTo>
                  <a:cubicBezTo>
                    <a:pt x="18486" y="40854"/>
                    <a:pt x="19024" y="42251"/>
                    <a:pt x="19576" y="43705"/>
                  </a:cubicBezTo>
                  <a:cubicBezTo>
                    <a:pt x="20536" y="43821"/>
                    <a:pt x="21511" y="43880"/>
                    <a:pt x="22485" y="43880"/>
                  </a:cubicBezTo>
                  <a:cubicBezTo>
                    <a:pt x="29815" y="43880"/>
                    <a:pt x="36360" y="40549"/>
                    <a:pt x="40534" y="35400"/>
                  </a:cubicBezTo>
                  <a:lnTo>
                    <a:pt x="40243" y="8130"/>
                  </a:lnTo>
                  <a:cubicBezTo>
                    <a:pt x="36055" y="3156"/>
                    <a:pt x="29626" y="0"/>
                    <a:pt x="22485"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9"/>
            <p:cNvSpPr/>
            <p:nvPr/>
          </p:nvSpPr>
          <p:spPr>
            <a:xfrm>
              <a:off x="5767450" y="4121461"/>
              <a:ext cx="719950" cy="993190"/>
            </a:xfrm>
            <a:custGeom>
              <a:rect b="b" l="l" r="r" t="t"/>
              <a:pathLst>
                <a:path extrusionOk="0" h="45145" w="32725">
                  <a:moveTo>
                    <a:pt x="21220" y="0"/>
                  </a:moveTo>
                  <a:cubicBezTo>
                    <a:pt x="18123" y="6429"/>
                    <a:pt x="10182" y="10966"/>
                    <a:pt x="917" y="10966"/>
                  </a:cubicBezTo>
                  <a:lnTo>
                    <a:pt x="1" y="10966"/>
                  </a:lnTo>
                  <a:cubicBezTo>
                    <a:pt x="6676" y="23576"/>
                    <a:pt x="15941" y="40898"/>
                    <a:pt x="18181" y="45145"/>
                  </a:cubicBezTo>
                  <a:lnTo>
                    <a:pt x="30005" y="45145"/>
                  </a:lnTo>
                  <a:lnTo>
                    <a:pt x="32056" y="31575"/>
                  </a:lnTo>
                  <a:cubicBezTo>
                    <a:pt x="32056" y="31575"/>
                    <a:pt x="32725" y="20783"/>
                    <a:pt x="28303" y="11330"/>
                  </a:cubicBezTo>
                  <a:cubicBezTo>
                    <a:pt x="26543" y="7519"/>
                    <a:pt x="23824" y="3447"/>
                    <a:pt x="21220" y="0"/>
                  </a:cubicBez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9"/>
            <p:cNvSpPr/>
            <p:nvPr/>
          </p:nvSpPr>
          <p:spPr>
            <a:xfrm>
              <a:off x="5703452" y="4065449"/>
              <a:ext cx="530860" cy="297286"/>
            </a:xfrm>
            <a:custGeom>
              <a:rect b="b" l="l" r="r" t="t"/>
              <a:pathLst>
                <a:path extrusionOk="0" h="13513" w="24130">
                  <a:moveTo>
                    <a:pt x="22122" y="1"/>
                  </a:moveTo>
                  <a:cubicBezTo>
                    <a:pt x="21642" y="612"/>
                    <a:pt x="21090" y="1150"/>
                    <a:pt x="20421" y="1630"/>
                  </a:cubicBezTo>
                  <a:cubicBezTo>
                    <a:pt x="16146" y="4854"/>
                    <a:pt x="9945" y="8490"/>
                    <a:pt x="3768" y="8490"/>
                  </a:cubicBezTo>
                  <a:cubicBezTo>
                    <a:pt x="2506" y="8490"/>
                    <a:pt x="1245" y="8338"/>
                    <a:pt x="1" y="8000"/>
                  </a:cubicBezTo>
                  <a:lnTo>
                    <a:pt x="1" y="8000"/>
                  </a:lnTo>
                  <a:cubicBezTo>
                    <a:pt x="859" y="9702"/>
                    <a:pt x="1877" y="11520"/>
                    <a:pt x="2910" y="13512"/>
                  </a:cubicBezTo>
                  <a:lnTo>
                    <a:pt x="3826" y="13512"/>
                  </a:lnTo>
                  <a:cubicBezTo>
                    <a:pt x="13091" y="13512"/>
                    <a:pt x="21032" y="8975"/>
                    <a:pt x="24129" y="2546"/>
                  </a:cubicBezTo>
                  <a:cubicBezTo>
                    <a:pt x="23460" y="1630"/>
                    <a:pt x="22791" y="786"/>
                    <a:pt x="22122" y="1"/>
                  </a:cubicBez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9"/>
            <p:cNvSpPr/>
            <p:nvPr/>
          </p:nvSpPr>
          <p:spPr>
            <a:xfrm>
              <a:off x="5436922" y="2922945"/>
              <a:ext cx="3307524" cy="1462296"/>
            </a:xfrm>
            <a:custGeom>
              <a:rect b="b" l="l" r="r" t="t"/>
              <a:pathLst>
                <a:path extrusionOk="0" h="66468" w="150342">
                  <a:moveTo>
                    <a:pt x="127875" y="0"/>
                  </a:moveTo>
                  <a:cubicBezTo>
                    <a:pt x="109423" y="0"/>
                    <a:pt x="77026" y="23994"/>
                    <a:pt x="77026" y="23994"/>
                  </a:cubicBezTo>
                  <a:cubicBezTo>
                    <a:pt x="77026" y="23994"/>
                    <a:pt x="53095" y="14818"/>
                    <a:pt x="50476" y="14818"/>
                  </a:cubicBezTo>
                  <a:cubicBezTo>
                    <a:pt x="50394" y="14818"/>
                    <a:pt x="50333" y="14827"/>
                    <a:pt x="50294" y="14846"/>
                  </a:cubicBezTo>
                  <a:cubicBezTo>
                    <a:pt x="33072" y="7105"/>
                    <a:pt x="25096" y="5371"/>
                    <a:pt x="21154" y="5371"/>
                  </a:cubicBezTo>
                  <a:cubicBezTo>
                    <a:pt x="18674" y="5371"/>
                    <a:pt x="17790" y="6058"/>
                    <a:pt x="17206" y="6367"/>
                  </a:cubicBezTo>
                  <a:cubicBezTo>
                    <a:pt x="5513" y="12111"/>
                    <a:pt x="364" y="25085"/>
                    <a:pt x="175" y="36778"/>
                  </a:cubicBezTo>
                  <a:cubicBezTo>
                    <a:pt x="1" y="46784"/>
                    <a:pt x="3448" y="55874"/>
                    <a:pt x="9338" y="58899"/>
                  </a:cubicBezTo>
                  <a:cubicBezTo>
                    <a:pt x="10240" y="59379"/>
                    <a:pt x="11214" y="59685"/>
                    <a:pt x="12116" y="59932"/>
                  </a:cubicBezTo>
                  <a:cubicBezTo>
                    <a:pt x="13360" y="60270"/>
                    <a:pt x="14621" y="60422"/>
                    <a:pt x="15883" y="60422"/>
                  </a:cubicBezTo>
                  <a:cubicBezTo>
                    <a:pt x="22060" y="60422"/>
                    <a:pt x="28261" y="56786"/>
                    <a:pt x="32536" y="53562"/>
                  </a:cubicBezTo>
                  <a:cubicBezTo>
                    <a:pt x="33205" y="53082"/>
                    <a:pt x="33757" y="52544"/>
                    <a:pt x="34237" y="51933"/>
                  </a:cubicBezTo>
                  <a:cubicBezTo>
                    <a:pt x="36361" y="49199"/>
                    <a:pt x="36841" y="45446"/>
                    <a:pt x="35270" y="42174"/>
                  </a:cubicBezTo>
                  <a:lnTo>
                    <a:pt x="34237" y="39992"/>
                  </a:lnTo>
                  <a:lnTo>
                    <a:pt x="34237" y="39992"/>
                  </a:lnTo>
                  <a:cubicBezTo>
                    <a:pt x="34295" y="40050"/>
                    <a:pt x="34601" y="40298"/>
                    <a:pt x="35212" y="40719"/>
                  </a:cubicBezTo>
                  <a:cubicBezTo>
                    <a:pt x="39223" y="43441"/>
                    <a:pt x="54121" y="53291"/>
                    <a:pt x="61661" y="53291"/>
                  </a:cubicBezTo>
                  <a:cubicBezTo>
                    <a:pt x="61857" y="53291"/>
                    <a:pt x="62048" y="53285"/>
                    <a:pt x="62234" y="53271"/>
                  </a:cubicBezTo>
                  <a:cubicBezTo>
                    <a:pt x="70714" y="52602"/>
                    <a:pt x="74539" y="43148"/>
                    <a:pt x="74539" y="43148"/>
                  </a:cubicBezTo>
                  <a:cubicBezTo>
                    <a:pt x="74539" y="43148"/>
                    <a:pt x="78902" y="50420"/>
                    <a:pt x="88355" y="52602"/>
                  </a:cubicBezTo>
                  <a:cubicBezTo>
                    <a:pt x="89008" y="52754"/>
                    <a:pt x="89691" y="52825"/>
                    <a:pt x="90397" y="52825"/>
                  </a:cubicBezTo>
                  <a:cubicBezTo>
                    <a:pt x="96174" y="52825"/>
                    <a:pt x="103493" y="48088"/>
                    <a:pt x="108353" y="44355"/>
                  </a:cubicBezTo>
                  <a:cubicBezTo>
                    <a:pt x="111437" y="41999"/>
                    <a:pt x="113560" y="39992"/>
                    <a:pt x="113560" y="39992"/>
                  </a:cubicBezTo>
                  <a:cubicBezTo>
                    <a:pt x="113560" y="39992"/>
                    <a:pt x="117560" y="52413"/>
                    <a:pt x="119625" y="59685"/>
                  </a:cubicBezTo>
                  <a:cubicBezTo>
                    <a:pt x="120526" y="62957"/>
                    <a:pt x="123144" y="65444"/>
                    <a:pt x="126417" y="66171"/>
                  </a:cubicBezTo>
                  <a:cubicBezTo>
                    <a:pt x="126839" y="66288"/>
                    <a:pt x="127319" y="66361"/>
                    <a:pt x="127798" y="66419"/>
                  </a:cubicBezTo>
                  <a:cubicBezTo>
                    <a:pt x="128309" y="66451"/>
                    <a:pt x="128812" y="66467"/>
                    <a:pt x="129307" y="66467"/>
                  </a:cubicBezTo>
                  <a:cubicBezTo>
                    <a:pt x="137815" y="66467"/>
                    <a:pt x="144070" y="61801"/>
                    <a:pt x="147505" y="58419"/>
                  </a:cubicBezTo>
                  <a:cubicBezTo>
                    <a:pt x="147738" y="58230"/>
                    <a:pt x="147927" y="57998"/>
                    <a:pt x="148160" y="57692"/>
                  </a:cubicBezTo>
                  <a:cubicBezTo>
                    <a:pt x="149614" y="55932"/>
                    <a:pt x="150342" y="53693"/>
                    <a:pt x="150225" y="51380"/>
                  </a:cubicBezTo>
                  <a:cubicBezTo>
                    <a:pt x="150109" y="47686"/>
                    <a:pt x="149614" y="41563"/>
                    <a:pt x="148596" y="34785"/>
                  </a:cubicBezTo>
                  <a:cubicBezTo>
                    <a:pt x="146895" y="23688"/>
                    <a:pt x="143622" y="10730"/>
                    <a:pt x="137136" y="3516"/>
                  </a:cubicBezTo>
                  <a:cubicBezTo>
                    <a:pt x="134922" y="1030"/>
                    <a:pt x="131698" y="0"/>
                    <a:pt x="127875"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9"/>
            <p:cNvSpPr/>
            <p:nvPr/>
          </p:nvSpPr>
          <p:spPr>
            <a:xfrm>
              <a:off x="4832824" y="2692165"/>
              <a:ext cx="1230614" cy="1810930"/>
            </a:xfrm>
            <a:custGeom>
              <a:rect b="b" l="l" r="r" t="t"/>
              <a:pathLst>
                <a:path extrusionOk="0" h="82315" w="55937">
                  <a:moveTo>
                    <a:pt x="43211" y="0"/>
                  </a:moveTo>
                  <a:lnTo>
                    <a:pt x="34121" y="6312"/>
                  </a:lnTo>
                  <a:cubicBezTo>
                    <a:pt x="33641" y="7825"/>
                    <a:pt x="28434" y="22427"/>
                    <a:pt x="28187" y="24361"/>
                  </a:cubicBezTo>
                  <a:cubicBezTo>
                    <a:pt x="27940" y="26237"/>
                    <a:pt x="10007" y="62845"/>
                    <a:pt x="8975" y="70727"/>
                  </a:cubicBezTo>
                  <a:cubicBezTo>
                    <a:pt x="8975" y="70727"/>
                    <a:pt x="4248" y="71571"/>
                    <a:pt x="2372" y="73942"/>
                  </a:cubicBezTo>
                  <a:cubicBezTo>
                    <a:pt x="495" y="76298"/>
                    <a:pt x="1" y="81025"/>
                    <a:pt x="3521" y="82174"/>
                  </a:cubicBezTo>
                  <a:cubicBezTo>
                    <a:pt x="3804" y="82270"/>
                    <a:pt x="4049" y="82315"/>
                    <a:pt x="4259" y="82315"/>
                  </a:cubicBezTo>
                  <a:cubicBezTo>
                    <a:pt x="6702" y="82315"/>
                    <a:pt x="4495" y="76298"/>
                    <a:pt x="4495" y="76298"/>
                  </a:cubicBezTo>
                  <a:lnTo>
                    <a:pt x="15708" y="71818"/>
                  </a:lnTo>
                  <a:lnTo>
                    <a:pt x="19824" y="74727"/>
                  </a:lnTo>
                  <a:cubicBezTo>
                    <a:pt x="19824" y="74727"/>
                    <a:pt x="25584" y="67761"/>
                    <a:pt x="26907" y="66117"/>
                  </a:cubicBezTo>
                  <a:cubicBezTo>
                    <a:pt x="28187" y="64488"/>
                    <a:pt x="46614" y="39574"/>
                    <a:pt x="47341" y="37218"/>
                  </a:cubicBezTo>
                  <a:cubicBezTo>
                    <a:pt x="48069" y="34847"/>
                    <a:pt x="55937" y="10675"/>
                    <a:pt x="55937" y="10675"/>
                  </a:cubicBezTo>
                  <a:lnTo>
                    <a:pt x="43211" y="0"/>
                  </a:ln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9"/>
            <p:cNvSpPr/>
            <p:nvPr/>
          </p:nvSpPr>
          <p:spPr>
            <a:xfrm>
              <a:off x="5351496" y="1560419"/>
              <a:ext cx="881210" cy="1435720"/>
            </a:xfrm>
            <a:custGeom>
              <a:rect b="b" l="l" r="r" t="t"/>
              <a:pathLst>
                <a:path extrusionOk="0" h="65260" w="40055">
                  <a:moveTo>
                    <a:pt x="24667" y="1"/>
                  </a:moveTo>
                  <a:cubicBezTo>
                    <a:pt x="23518" y="961"/>
                    <a:pt x="18791" y="6240"/>
                    <a:pt x="18791" y="6240"/>
                  </a:cubicBezTo>
                  <a:cubicBezTo>
                    <a:pt x="1" y="27998"/>
                    <a:pt x="10909" y="45451"/>
                    <a:pt x="10909" y="45451"/>
                  </a:cubicBezTo>
                  <a:lnTo>
                    <a:pt x="9091" y="61391"/>
                  </a:lnTo>
                  <a:cubicBezTo>
                    <a:pt x="10256" y="61250"/>
                    <a:pt x="11444" y="61187"/>
                    <a:pt x="12635" y="61187"/>
                  </a:cubicBezTo>
                  <a:cubicBezTo>
                    <a:pt x="22217" y="61187"/>
                    <a:pt x="31997" y="65260"/>
                    <a:pt x="31997" y="65260"/>
                  </a:cubicBezTo>
                  <a:lnTo>
                    <a:pt x="37219" y="49567"/>
                  </a:lnTo>
                  <a:lnTo>
                    <a:pt x="40055" y="10487"/>
                  </a:lnTo>
                  <a:lnTo>
                    <a:pt x="24667" y="1"/>
                  </a:ln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9"/>
            <p:cNvSpPr/>
            <p:nvPr/>
          </p:nvSpPr>
          <p:spPr>
            <a:xfrm>
              <a:off x="5854174" y="2068223"/>
              <a:ext cx="823922" cy="1117336"/>
            </a:xfrm>
            <a:custGeom>
              <a:rect b="b" l="l" r="r" t="t"/>
              <a:pathLst>
                <a:path extrusionOk="0" h="50788" w="37451">
                  <a:moveTo>
                    <a:pt x="0" y="0"/>
                  </a:moveTo>
                  <a:cubicBezTo>
                    <a:pt x="58" y="189"/>
                    <a:pt x="364" y="2851"/>
                    <a:pt x="786" y="6909"/>
                  </a:cubicBezTo>
                  <a:cubicBezTo>
                    <a:pt x="1455" y="13817"/>
                    <a:pt x="2545" y="24783"/>
                    <a:pt x="3520" y="34004"/>
                  </a:cubicBezTo>
                  <a:cubicBezTo>
                    <a:pt x="3753" y="36302"/>
                    <a:pt x="4000" y="38484"/>
                    <a:pt x="4247" y="40491"/>
                  </a:cubicBezTo>
                  <a:cubicBezTo>
                    <a:pt x="4843" y="45814"/>
                    <a:pt x="5396" y="49755"/>
                    <a:pt x="5701" y="50788"/>
                  </a:cubicBezTo>
                  <a:cubicBezTo>
                    <a:pt x="6792" y="47399"/>
                    <a:pt x="7825" y="44185"/>
                    <a:pt x="8552" y="41945"/>
                  </a:cubicBezTo>
                  <a:cubicBezTo>
                    <a:pt x="8974" y="42120"/>
                    <a:pt x="9148" y="42178"/>
                    <a:pt x="9148" y="42178"/>
                  </a:cubicBezTo>
                  <a:lnTo>
                    <a:pt x="14370" y="26485"/>
                  </a:lnTo>
                  <a:lnTo>
                    <a:pt x="14370" y="26427"/>
                  </a:lnTo>
                  <a:cubicBezTo>
                    <a:pt x="22965" y="33335"/>
                    <a:pt x="27270" y="43400"/>
                    <a:pt x="29146" y="49275"/>
                  </a:cubicBezTo>
                  <a:cubicBezTo>
                    <a:pt x="33873" y="48912"/>
                    <a:pt x="37451" y="48664"/>
                    <a:pt x="37451" y="48664"/>
                  </a:cubicBezTo>
                  <a:lnTo>
                    <a:pt x="19329" y="14006"/>
                  </a:lnTo>
                  <a:lnTo>
                    <a:pt x="15460" y="11214"/>
                  </a:lnTo>
                  <a:lnTo>
                    <a:pt x="0" y="0"/>
                  </a:ln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9"/>
            <p:cNvSpPr/>
            <p:nvPr/>
          </p:nvSpPr>
          <p:spPr>
            <a:xfrm>
              <a:off x="5776734" y="1151219"/>
              <a:ext cx="2379938" cy="2391224"/>
            </a:xfrm>
            <a:custGeom>
              <a:rect b="b" l="l" r="r" t="t"/>
              <a:pathLst>
                <a:path extrusionOk="0" h="108692" w="108179">
                  <a:moveTo>
                    <a:pt x="58971" y="0"/>
                  </a:moveTo>
                  <a:cubicBezTo>
                    <a:pt x="38565" y="0"/>
                    <a:pt x="16404" y="5677"/>
                    <a:pt x="2546" y="21684"/>
                  </a:cubicBezTo>
                  <a:cubicBezTo>
                    <a:pt x="1" y="24651"/>
                    <a:pt x="670" y="34963"/>
                    <a:pt x="1760" y="40111"/>
                  </a:cubicBezTo>
                  <a:cubicBezTo>
                    <a:pt x="2909" y="45318"/>
                    <a:pt x="6793" y="59499"/>
                    <a:pt x="17337" y="67687"/>
                  </a:cubicBezTo>
                  <a:cubicBezTo>
                    <a:pt x="27881" y="75861"/>
                    <a:pt x="32186" y="88776"/>
                    <a:pt x="33393" y="93619"/>
                  </a:cubicBezTo>
                  <a:cubicBezTo>
                    <a:pt x="34673" y="98535"/>
                    <a:pt x="43036" y="102171"/>
                    <a:pt x="45887" y="103552"/>
                  </a:cubicBezTo>
                  <a:cubicBezTo>
                    <a:pt x="47288" y="104257"/>
                    <a:pt x="56231" y="108691"/>
                    <a:pt x="66494" y="108691"/>
                  </a:cubicBezTo>
                  <a:cubicBezTo>
                    <a:pt x="76577" y="108691"/>
                    <a:pt x="87935" y="104411"/>
                    <a:pt x="94667" y="88107"/>
                  </a:cubicBezTo>
                  <a:cubicBezTo>
                    <a:pt x="94667" y="87190"/>
                    <a:pt x="88180" y="34599"/>
                    <a:pt x="88180" y="34599"/>
                  </a:cubicBezTo>
                  <a:cubicBezTo>
                    <a:pt x="88180" y="34599"/>
                    <a:pt x="108178" y="8653"/>
                    <a:pt x="83759" y="2835"/>
                  </a:cubicBezTo>
                  <a:cubicBezTo>
                    <a:pt x="76379" y="1073"/>
                    <a:pt x="67841" y="0"/>
                    <a:pt x="58971" y="0"/>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9"/>
            <p:cNvSpPr/>
            <p:nvPr/>
          </p:nvSpPr>
          <p:spPr>
            <a:xfrm>
              <a:off x="6159424" y="1431169"/>
              <a:ext cx="841214" cy="1302906"/>
            </a:xfrm>
            <a:custGeom>
              <a:rect b="b" l="l" r="r" t="t"/>
              <a:pathLst>
                <a:path extrusionOk="0" h="59223" w="38237">
                  <a:moveTo>
                    <a:pt x="18180" y="0"/>
                  </a:moveTo>
                  <a:lnTo>
                    <a:pt x="1513" y="6356"/>
                  </a:lnTo>
                  <a:cubicBezTo>
                    <a:pt x="1396" y="6836"/>
                    <a:pt x="0" y="13322"/>
                    <a:pt x="611" y="17686"/>
                  </a:cubicBezTo>
                  <a:cubicBezTo>
                    <a:pt x="1222" y="22049"/>
                    <a:pt x="1513" y="26412"/>
                    <a:pt x="3767" y="32419"/>
                  </a:cubicBezTo>
                  <a:cubicBezTo>
                    <a:pt x="6007" y="38469"/>
                    <a:pt x="6603" y="38716"/>
                    <a:pt x="7214" y="40723"/>
                  </a:cubicBezTo>
                  <a:cubicBezTo>
                    <a:pt x="7825" y="42716"/>
                    <a:pt x="9817" y="47806"/>
                    <a:pt x="11941" y="52169"/>
                  </a:cubicBezTo>
                  <a:cubicBezTo>
                    <a:pt x="13878" y="56150"/>
                    <a:pt x="15912" y="59223"/>
                    <a:pt x="18739" y="59223"/>
                  </a:cubicBezTo>
                  <a:cubicBezTo>
                    <a:pt x="19011" y="59223"/>
                    <a:pt x="19289" y="59195"/>
                    <a:pt x="19576" y="59136"/>
                  </a:cubicBezTo>
                  <a:cubicBezTo>
                    <a:pt x="22907" y="58409"/>
                    <a:pt x="29873" y="53449"/>
                    <a:pt x="30484" y="47326"/>
                  </a:cubicBezTo>
                  <a:cubicBezTo>
                    <a:pt x="31037" y="41203"/>
                    <a:pt x="33873" y="29379"/>
                    <a:pt x="34964" y="26659"/>
                  </a:cubicBezTo>
                  <a:cubicBezTo>
                    <a:pt x="35996" y="23925"/>
                    <a:pt x="38236" y="12479"/>
                    <a:pt x="35764" y="8959"/>
                  </a:cubicBezTo>
                  <a:cubicBezTo>
                    <a:pt x="33277" y="5381"/>
                    <a:pt x="18180" y="0"/>
                    <a:pt x="18180"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9"/>
            <p:cNvSpPr/>
            <p:nvPr/>
          </p:nvSpPr>
          <p:spPr>
            <a:xfrm>
              <a:off x="6204854" y="1467007"/>
              <a:ext cx="646668" cy="100166"/>
            </a:xfrm>
            <a:custGeom>
              <a:rect b="b" l="l" r="r" t="t"/>
              <a:pathLst>
                <a:path extrusionOk="0" h="4553" w="29394">
                  <a:moveTo>
                    <a:pt x="28419" y="0"/>
                  </a:moveTo>
                  <a:lnTo>
                    <a:pt x="21453" y="422"/>
                  </a:lnTo>
                  <a:cubicBezTo>
                    <a:pt x="23940" y="1454"/>
                    <a:pt x="26965" y="2792"/>
                    <a:pt x="29394" y="4116"/>
                  </a:cubicBezTo>
                  <a:cubicBezTo>
                    <a:pt x="28841" y="1818"/>
                    <a:pt x="28419" y="0"/>
                    <a:pt x="28419" y="0"/>
                  </a:cubicBezTo>
                  <a:close/>
                  <a:moveTo>
                    <a:pt x="8785" y="1149"/>
                  </a:moveTo>
                  <a:lnTo>
                    <a:pt x="422" y="1643"/>
                  </a:lnTo>
                  <a:cubicBezTo>
                    <a:pt x="364" y="1934"/>
                    <a:pt x="248" y="3025"/>
                    <a:pt x="0" y="4552"/>
                  </a:cubicBezTo>
                  <a:lnTo>
                    <a:pt x="8785" y="1149"/>
                  </a:lnTo>
                  <a:close/>
                </a:path>
              </a:pathLst>
            </a:custGeom>
            <a:solidFill>
              <a:srgbClr val="23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9"/>
            <p:cNvSpPr/>
            <p:nvPr/>
          </p:nvSpPr>
          <p:spPr>
            <a:xfrm>
              <a:off x="6188860" y="1476269"/>
              <a:ext cx="698500" cy="1046650"/>
            </a:xfrm>
            <a:custGeom>
              <a:rect b="b" l="l" r="r" t="t"/>
              <a:pathLst>
                <a:path extrusionOk="0" h="47575" w="31750">
                  <a:moveTo>
                    <a:pt x="22180" y="1"/>
                  </a:moveTo>
                  <a:lnTo>
                    <a:pt x="9512" y="728"/>
                  </a:lnTo>
                  <a:lnTo>
                    <a:pt x="727" y="4131"/>
                  </a:lnTo>
                  <a:cubicBezTo>
                    <a:pt x="422" y="6735"/>
                    <a:pt x="0" y="10603"/>
                    <a:pt x="0" y="13512"/>
                  </a:cubicBezTo>
                  <a:cubicBezTo>
                    <a:pt x="0" y="18123"/>
                    <a:pt x="1265" y="20857"/>
                    <a:pt x="2356" y="24609"/>
                  </a:cubicBezTo>
                  <a:cubicBezTo>
                    <a:pt x="3389" y="28362"/>
                    <a:pt x="6603" y="41393"/>
                    <a:pt x="9090" y="43400"/>
                  </a:cubicBezTo>
                  <a:cubicBezTo>
                    <a:pt x="11155" y="45029"/>
                    <a:pt x="13337" y="47574"/>
                    <a:pt x="15940" y="47574"/>
                  </a:cubicBezTo>
                  <a:cubicBezTo>
                    <a:pt x="16478" y="47574"/>
                    <a:pt x="17031" y="47458"/>
                    <a:pt x="17569" y="47269"/>
                  </a:cubicBezTo>
                  <a:cubicBezTo>
                    <a:pt x="20973" y="46003"/>
                    <a:pt x="27023" y="41815"/>
                    <a:pt x="27154" y="37582"/>
                  </a:cubicBezTo>
                  <a:cubicBezTo>
                    <a:pt x="27270" y="33336"/>
                    <a:pt x="27023" y="28245"/>
                    <a:pt x="29146" y="24129"/>
                  </a:cubicBezTo>
                  <a:cubicBezTo>
                    <a:pt x="31270" y="19999"/>
                    <a:pt x="31750" y="15039"/>
                    <a:pt x="31750" y="12305"/>
                  </a:cubicBezTo>
                  <a:cubicBezTo>
                    <a:pt x="31750" y="10792"/>
                    <a:pt x="30848" y="6793"/>
                    <a:pt x="30121" y="3695"/>
                  </a:cubicBezTo>
                  <a:cubicBezTo>
                    <a:pt x="27692" y="2371"/>
                    <a:pt x="24667" y="1033"/>
                    <a:pt x="22180"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9"/>
            <p:cNvSpPr/>
            <p:nvPr/>
          </p:nvSpPr>
          <p:spPr>
            <a:xfrm>
              <a:off x="6572804" y="1952393"/>
              <a:ext cx="1286626" cy="1590050"/>
            </a:xfrm>
            <a:custGeom>
              <a:rect b="b" l="l" r="r" t="t"/>
              <a:pathLst>
                <a:path extrusionOk="0" h="72275" w="58483">
                  <a:moveTo>
                    <a:pt x="31387" y="0"/>
                  </a:moveTo>
                  <a:cubicBezTo>
                    <a:pt x="31387" y="1"/>
                    <a:pt x="48170" y="26485"/>
                    <a:pt x="31387" y="49813"/>
                  </a:cubicBezTo>
                  <a:cubicBezTo>
                    <a:pt x="24387" y="59565"/>
                    <a:pt x="15956" y="62434"/>
                    <a:pt x="8511" y="62434"/>
                  </a:cubicBezTo>
                  <a:cubicBezTo>
                    <a:pt x="5452" y="62434"/>
                    <a:pt x="2559" y="61950"/>
                    <a:pt x="1" y="61260"/>
                  </a:cubicBezTo>
                  <a:lnTo>
                    <a:pt x="1" y="61260"/>
                  </a:lnTo>
                  <a:cubicBezTo>
                    <a:pt x="3026" y="64110"/>
                    <a:pt x="7695" y="66175"/>
                    <a:pt x="9702" y="67135"/>
                  </a:cubicBezTo>
                  <a:cubicBezTo>
                    <a:pt x="11103" y="67840"/>
                    <a:pt x="20046" y="72274"/>
                    <a:pt x="30309" y="72274"/>
                  </a:cubicBezTo>
                  <a:cubicBezTo>
                    <a:pt x="40392" y="72274"/>
                    <a:pt x="51750" y="67994"/>
                    <a:pt x="58482" y="51690"/>
                  </a:cubicBezTo>
                  <a:cubicBezTo>
                    <a:pt x="58482" y="51137"/>
                    <a:pt x="56170" y="32361"/>
                    <a:pt x="54352" y="17206"/>
                  </a:cubicBezTo>
                  <a:cubicBezTo>
                    <a:pt x="42426" y="8305"/>
                    <a:pt x="31387" y="1"/>
                    <a:pt x="31387"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9"/>
            <p:cNvSpPr/>
            <p:nvPr/>
          </p:nvSpPr>
          <p:spPr>
            <a:xfrm>
              <a:off x="5263518" y="4225433"/>
              <a:ext cx="161282" cy="121396"/>
            </a:xfrm>
            <a:custGeom>
              <a:rect b="b" l="l" r="r" t="t"/>
              <a:pathLst>
                <a:path extrusionOk="0" h="5518" w="7331">
                  <a:moveTo>
                    <a:pt x="2371" y="1"/>
                  </a:moveTo>
                  <a:cubicBezTo>
                    <a:pt x="2371" y="1"/>
                    <a:pt x="0" y="786"/>
                    <a:pt x="247" y="2546"/>
                  </a:cubicBezTo>
                  <a:cubicBezTo>
                    <a:pt x="442" y="3978"/>
                    <a:pt x="1494" y="5518"/>
                    <a:pt x="3204" y="5518"/>
                  </a:cubicBezTo>
                  <a:cubicBezTo>
                    <a:pt x="3665" y="5518"/>
                    <a:pt x="4174" y="5406"/>
                    <a:pt x="4727" y="5149"/>
                  </a:cubicBezTo>
                  <a:cubicBezTo>
                    <a:pt x="7330" y="4000"/>
                    <a:pt x="6603" y="1993"/>
                    <a:pt x="5818" y="1033"/>
                  </a:cubicBezTo>
                  <a:cubicBezTo>
                    <a:pt x="4974" y="117"/>
                    <a:pt x="2371" y="1"/>
                    <a:pt x="2371" y="1"/>
                  </a:cubicBez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9"/>
            <p:cNvSpPr/>
            <p:nvPr/>
          </p:nvSpPr>
          <p:spPr>
            <a:xfrm>
              <a:off x="7263296" y="2221475"/>
              <a:ext cx="1063920" cy="1626746"/>
            </a:xfrm>
            <a:custGeom>
              <a:rect b="b" l="l" r="r" t="t"/>
              <a:pathLst>
                <a:path extrusionOk="0" h="73943" w="48360">
                  <a:moveTo>
                    <a:pt x="21278" y="1"/>
                  </a:moveTo>
                  <a:lnTo>
                    <a:pt x="17032" y="14850"/>
                  </a:lnTo>
                  <a:lnTo>
                    <a:pt x="16973" y="14908"/>
                  </a:lnTo>
                  <a:lnTo>
                    <a:pt x="17512" y="16610"/>
                  </a:lnTo>
                  <a:lnTo>
                    <a:pt x="18486" y="19519"/>
                  </a:lnTo>
                  <a:lnTo>
                    <a:pt x="18733" y="20304"/>
                  </a:lnTo>
                  <a:cubicBezTo>
                    <a:pt x="18733" y="20304"/>
                    <a:pt x="19330" y="22311"/>
                    <a:pt x="20188" y="25031"/>
                  </a:cubicBezTo>
                  <a:cubicBezTo>
                    <a:pt x="20915" y="27344"/>
                    <a:pt x="21817" y="30063"/>
                    <a:pt x="22675" y="32550"/>
                  </a:cubicBezTo>
                  <a:cubicBezTo>
                    <a:pt x="22675" y="32550"/>
                    <a:pt x="10734" y="56490"/>
                    <a:pt x="975" y="63573"/>
                  </a:cubicBezTo>
                  <a:lnTo>
                    <a:pt x="1" y="73942"/>
                  </a:lnTo>
                  <a:lnTo>
                    <a:pt x="10850" y="73026"/>
                  </a:lnTo>
                  <a:cubicBezTo>
                    <a:pt x="10850" y="73026"/>
                    <a:pt x="46425" y="38062"/>
                    <a:pt x="47690" y="34310"/>
                  </a:cubicBezTo>
                  <a:cubicBezTo>
                    <a:pt x="48359" y="32303"/>
                    <a:pt x="46061" y="23707"/>
                    <a:pt x="43691" y="15941"/>
                  </a:cubicBezTo>
                  <a:cubicBezTo>
                    <a:pt x="42905" y="13279"/>
                    <a:pt x="42062" y="10792"/>
                    <a:pt x="41393" y="8611"/>
                  </a:cubicBezTo>
                  <a:cubicBezTo>
                    <a:pt x="40186" y="4975"/>
                    <a:pt x="39327" y="2488"/>
                    <a:pt x="39327" y="2488"/>
                  </a:cubicBezTo>
                  <a:lnTo>
                    <a:pt x="21278" y="1"/>
                  </a:ln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9"/>
            <p:cNvSpPr/>
            <p:nvPr/>
          </p:nvSpPr>
          <p:spPr>
            <a:xfrm>
              <a:off x="6592648" y="3617507"/>
              <a:ext cx="927916" cy="699556"/>
            </a:xfrm>
            <a:custGeom>
              <a:rect b="b" l="l" r="r" t="t"/>
              <a:pathLst>
                <a:path extrusionOk="0" h="31798" w="42178">
                  <a:moveTo>
                    <a:pt x="31401" y="0"/>
                  </a:moveTo>
                  <a:lnTo>
                    <a:pt x="26794" y="4252"/>
                  </a:lnTo>
                  <a:lnTo>
                    <a:pt x="26794" y="4252"/>
                  </a:lnTo>
                  <a:cubicBezTo>
                    <a:pt x="26552" y="4257"/>
                    <a:pt x="25468" y="4464"/>
                    <a:pt x="21758" y="5396"/>
                  </a:cubicBezTo>
                  <a:cubicBezTo>
                    <a:pt x="15214" y="7083"/>
                    <a:pt x="1" y="24841"/>
                    <a:pt x="2124" y="27939"/>
                  </a:cubicBezTo>
                  <a:cubicBezTo>
                    <a:pt x="2386" y="28323"/>
                    <a:pt x="2739" y="28490"/>
                    <a:pt x="3158" y="28490"/>
                  </a:cubicBezTo>
                  <a:cubicBezTo>
                    <a:pt x="6042" y="28490"/>
                    <a:pt x="11999" y="20537"/>
                    <a:pt x="11999" y="20536"/>
                  </a:cubicBezTo>
                  <a:lnTo>
                    <a:pt x="11999" y="20536"/>
                  </a:lnTo>
                  <a:cubicBezTo>
                    <a:pt x="11999" y="20537"/>
                    <a:pt x="6371" y="30237"/>
                    <a:pt x="10618" y="31633"/>
                  </a:cubicBezTo>
                  <a:cubicBezTo>
                    <a:pt x="10974" y="31746"/>
                    <a:pt x="11306" y="31798"/>
                    <a:pt x="11613" y="31798"/>
                  </a:cubicBezTo>
                  <a:cubicBezTo>
                    <a:pt x="14958" y="31798"/>
                    <a:pt x="15519" y="25700"/>
                    <a:pt x="15519" y="25700"/>
                  </a:cubicBezTo>
                  <a:cubicBezTo>
                    <a:pt x="16804" y="27976"/>
                    <a:pt x="17967" y="28675"/>
                    <a:pt x="18889" y="28675"/>
                  </a:cubicBezTo>
                  <a:cubicBezTo>
                    <a:pt x="19928" y="28675"/>
                    <a:pt x="20660" y="27787"/>
                    <a:pt x="20915" y="27270"/>
                  </a:cubicBezTo>
                  <a:cubicBezTo>
                    <a:pt x="21395" y="26238"/>
                    <a:pt x="20362" y="25452"/>
                    <a:pt x="20362" y="25452"/>
                  </a:cubicBezTo>
                  <a:lnTo>
                    <a:pt x="20362" y="25452"/>
                  </a:lnTo>
                  <a:cubicBezTo>
                    <a:pt x="20362" y="25452"/>
                    <a:pt x="23011" y="26319"/>
                    <a:pt x="25412" y="26319"/>
                  </a:cubicBezTo>
                  <a:cubicBezTo>
                    <a:pt x="25632" y="26319"/>
                    <a:pt x="25850" y="26312"/>
                    <a:pt x="26063" y="26296"/>
                  </a:cubicBezTo>
                  <a:cubicBezTo>
                    <a:pt x="28609" y="26121"/>
                    <a:pt x="36244" y="15940"/>
                    <a:pt x="36244" y="15940"/>
                  </a:cubicBezTo>
                  <a:lnTo>
                    <a:pt x="42178" y="8727"/>
                  </a:lnTo>
                  <a:lnTo>
                    <a:pt x="42178" y="8727"/>
                  </a:lnTo>
                  <a:cubicBezTo>
                    <a:pt x="41969" y="8742"/>
                    <a:pt x="41740" y="8751"/>
                    <a:pt x="41495" y="8751"/>
                  </a:cubicBezTo>
                  <a:cubicBezTo>
                    <a:pt x="39903" y="8751"/>
                    <a:pt x="37630" y="8358"/>
                    <a:pt x="35575" y="6720"/>
                  </a:cubicBezTo>
                  <a:cubicBezTo>
                    <a:pt x="33393" y="5032"/>
                    <a:pt x="32070" y="1935"/>
                    <a:pt x="31401" y="0"/>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9"/>
            <p:cNvSpPr/>
            <p:nvPr/>
          </p:nvSpPr>
          <p:spPr>
            <a:xfrm>
              <a:off x="7179476" y="3710941"/>
              <a:ext cx="6732" cy="2574"/>
            </a:xfrm>
            <a:custGeom>
              <a:rect b="b" l="l" r="r" t="t"/>
              <a:pathLst>
                <a:path extrusionOk="0" h="117" w="306">
                  <a:moveTo>
                    <a:pt x="58" y="0"/>
                  </a:moveTo>
                  <a:lnTo>
                    <a:pt x="0" y="116"/>
                  </a:lnTo>
                  <a:cubicBezTo>
                    <a:pt x="0" y="116"/>
                    <a:pt x="306" y="0"/>
                    <a:pt x="58" y="0"/>
                  </a:cubicBezTo>
                  <a:close/>
                </a:path>
              </a:pathLst>
            </a:custGeom>
            <a:solidFill>
              <a:srgbClr val="C6C6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9"/>
            <p:cNvSpPr/>
            <p:nvPr/>
          </p:nvSpPr>
          <p:spPr>
            <a:xfrm>
              <a:off x="7183304" y="3617507"/>
              <a:ext cx="337260" cy="317416"/>
            </a:xfrm>
            <a:custGeom>
              <a:rect b="b" l="l" r="r" t="t"/>
              <a:pathLst>
                <a:path extrusionOk="0" h="14428" w="15330">
                  <a:moveTo>
                    <a:pt x="4553" y="0"/>
                  </a:moveTo>
                  <a:lnTo>
                    <a:pt x="1" y="4174"/>
                  </a:lnTo>
                  <a:cubicBezTo>
                    <a:pt x="1397" y="8974"/>
                    <a:pt x="5455" y="12784"/>
                    <a:pt x="10676" y="14428"/>
                  </a:cubicBezTo>
                  <a:lnTo>
                    <a:pt x="15330" y="8727"/>
                  </a:lnTo>
                  <a:lnTo>
                    <a:pt x="15330" y="8727"/>
                  </a:lnTo>
                  <a:cubicBezTo>
                    <a:pt x="15121" y="8742"/>
                    <a:pt x="14892" y="8751"/>
                    <a:pt x="14647" y="8751"/>
                  </a:cubicBezTo>
                  <a:cubicBezTo>
                    <a:pt x="13055" y="8751"/>
                    <a:pt x="10782" y="8358"/>
                    <a:pt x="8727" y="6720"/>
                  </a:cubicBezTo>
                  <a:cubicBezTo>
                    <a:pt x="6545" y="5032"/>
                    <a:pt x="5222" y="1935"/>
                    <a:pt x="4553" y="0"/>
                  </a:cubicBezTo>
                  <a:close/>
                </a:path>
              </a:pathLst>
            </a:custGeom>
            <a:solidFill>
              <a:srgbClr val="C6C6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9"/>
            <p:cNvSpPr/>
            <p:nvPr/>
          </p:nvSpPr>
          <p:spPr>
            <a:xfrm>
              <a:off x="5759464" y="1151857"/>
              <a:ext cx="1514744" cy="963380"/>
            </a:xfrm>
            <a:custGeom>
              <a:rect b="b" l="l" r="r" t="t"/>
              <a:pathLst>
                <a:path extrusionOk="0" h="43790" w="68852">
                  <a:moveTo>
                    <a:pt x="59737" y="1"/>
                  </a:moveTo>
                  <a:cubicBezTo>
                    <a:pt x="40716" y="1"/>
                    <a:pt x="20121" y="4963"/>
                    <a:pt x="6240" y="18630"/>
                  </a:cubicBezTo>
                  <a:lnTo>
                    <a:pt x="6123" y="18572"/>
                  </a:lnTo>
                  <a:cubicBezTo>
                    <a:pt x="4974" y="19532"/>
                    <a:pt x="247" y="24811"/>
                    <a:pt x="247" y="24811"/>
                  </a:cubicBezTo>
                  <a:cubicBezTo>
                    <a:pt x="189" y="24928"/>
                    <a:pt x="131" y="24986"/>
                    <a:pt x="0" y="25117"/>
                  </a:cubicBezTo>
                  <a:cubicBezTo>
                    <a:pt x="495" y="26266"/>
                    <a:pt x="975" y="27604"/>
                    <a:pt x="1644" y="28927"/>
                  </a:cubicBezTo>
                  <a:cubicBezTo>
                    <a:pt x="4131" y="34265"/>
                    <a:pt x="8421" y="40257"/>
                    <a:pt x="16420" y="42439"/>
                  </a:cubicBezTo>
                  <a:cubicBezTo>
                    <a:pt x="17642" y="42802"/>
                    <a:pt x="19038" y="43049"/>
                    <a:pt x="20493" y="43297"/>
                  </a:cubicBezTo>
                  <a:cubicBezTo>
                    <a:pt x="22820" y="43627"/>
                    <a:pt x="25383" y="43790"/>
                    <a:pt x="28075" y="43790"/>
                  </a:cubicBezTo>
                  <a:cubicBezTo>
                    <a:pt x="44089" y="43790"/>
                    <a:pt x="64651" y="38034"/>
                    <a:pt x="67091" y="27662"/>
                  </a:cubicBezTo>
                  <a:cubicBezTo>
                    <a:pt x="68851" y="20390"/>
                    <a:pt x="68720" y="9060"/>
                    <a:pt x="68299" y="334"/>
                  </a:cubicBezTo>
                  <a:cubicBezTo>
                    <a:pt x="65501" y="116"/>
                    <a:pt x="62637" y="1"/>
                    <a:pt x="59737" y="1"/>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9"/>
            <p:cNvSpPr/>
            <p:nvPr/>
          </p:nvSpPr>
          <p:spPr>
            <a:xfrm>
              <a:off x="7183304" y="3617507"/>
              <a:ext cx="337260" cy="317416"/>
            </a:xfrm>
            <a:custGeom>
              <a:rect b="b" l="l" r="r" t="t"/>
              <a:pathLst>
                <a:path extrusionOk="0" h="14428" w="15330">
                  <a:moveTo>
                    <a:pt x="4553" y="0"/>
                  </a:moveTo>
                  <a:lnTo>
                    <a:pt x="1" y="4174"/>
                  </a:lnTo>
                  <a:cubicBezTo>
                    <a:pt x="1397" y="8974"/>
                    <a:pt x="5455" y="12784"/>
                    <a:pt x="10676" y="14428"/>
                  </a:cubicBezTo>
                  <a:lnTo>
                    <a:pt x="15330" y="8727"/>
                  </a:lnTo>
                  <a:lnTo>
                    <a:pt x="15330" y="8727"/>
                  </a:lnTo>
                  <a:cubicBezTo>
                    <a:pt x="15121" y="8742"/>
                    <a:pt x="14892" y="8751"/>
                    <a:pt x="14647" y="8751"/>
                  </a:cubicBezTo>
                  <a:cubicBezTo>
                    <a:pt x="13055" y="8751"/>
                    <a:pt x="10782" y="8358"/>
                    <a:pt x="8727" y="6720"/>
                  </a:cubicBezTo>
                  <a:cubicBezTo>
                    <a:pt x="6545" y="5032"/>
                    <a:pt x="5222" y="1935"/>
                    <a:pt x="4553" y="0"/>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9"/>
            <p:cNvSpPr/>
            <p:nvPr/>
          </p:nvSpPr>
          <p:spPr>
            <a:xfrm>
              <a:off x="7383284" y="2090883"/>
              <a:ext cx="841214" cy="681274"/>
            </a:xfrm>
            <a:custGeom>
              <a:rect b="b" l="l" r="r" t="t"/>
              <a:pathLst>
                <a:path extrusionOk="0" h="30967" w="38237">
                  <a:moveTo>
                    <a:pt x="33328" y="0"/>
                  </a:moveTo>
                  <a:cubicBezTo>
                    <a:pt x="28083" y="0"/>
                    <a:pt x="21947" y="1034"/>
                    <a:pt x="15577" y="3101"/>
                  </a:cubicBezTo>
                  <a:cubicBezTo>
                    <a:pt x="9454" y="5151"/>
                    <a:pt x="4131" y="7886"/>
                    <a:pt x="1" y="10853"/>
                  </a:cubicBezTo>
                  <a:cubicBezTo>
                    <a:pt x="4858" y="12554"/>
                    <a:pt x="9149" y="12845"/>
                    <a:pt x="9149" y="12845"/>
                  </a:cubicBezTo>
                  <a:lnTo>
                    <a:pt x="11578" y="20786"/>
                  </a:lnTo>
                  <a:lnTo>
                    <a:pt x="11519" y="20844"/>
                  </a:lnTo>
                  <a:lnTo>
                    <a:pt x="12058" y="22546"/>
                  </a:lnTo>
                  <a:lnTo>
                    <a:pt x="12974" y="25455"/>
                  </a:lnTo>
                  <a:lnTo>
                    <a:pt x="13032" y="25455"/>
                  </a:lnTo>
                  <a:lnTo>
                    <a:pt x="13279" y="26240"/>
                  </a:lnTo>
                  <a:cubicBezTo>
                    <a:pt x="13279" y="26240"/>
                    <a:pt x="13876" y="28247"/>
                    <a:pt x="14734" y="30967"/>
                  </a:cubicBezTo>
                  <a:cubicBezTo>
                    <a:pt x="19940" y="27389"/>
                    <a:pt x="30601" y="22546"/>
                    <a:pt x="38237" y="21877"/>
                  </a:cubicBezTo>
                  <a:cubicBezTo>
                    <a:pt x="37451" y="19215"/>
                    <a:pt x="36608" y="16728"/>
                    <a:pt x="35939" y="14547"/>
                  </a:cubicBezTo>
                  <a:cubicBezTo>
                    <a:pt x="36666" y="14372"/>
                    <a:pt x="37030" y="14241"/>
                    <a:pt x="37030" y="14241"/>
                  </a:cubicBezTo>
                  <a:lnTo>
                    <a:pt x="32783" y="555"/>
                  </a:lnTo>
                  <a:cubicBezTo>
                    <a:pt x="33146" y="366"/>
                    <a:pt x="33452" y="192"/>
                    <a:pt x="33757" y="3"/>
                  </a:cubicBezTo>
                  <a:cubicBezTo>
                    <a:pt x="33615" y="1"/>
                    <a:pt x="33472" y="0"/>
                    <a:pt x="33328"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9"/>
            <p:cNvSpPr/>
            <p:nvPr/>
          </p:nvSpPr>
          <p:spPr>
            <a:xfrm>
              <a:off x="6983324" y="1321873"/>
              <a:ext cx="1241174" cy="1329020"/>
            </a:xfrm>
            <a:custGeom>
              <a:rect b="b" l="l" r="r" t="t"/>
              <a:pathLst>
                <a:path extrusionOk="0" h="60410" w="56417">
                  <a:moveTo>
                    <a:pt x="36508" y="1"/>
                  </a:moveTo>
                  <a:cubicBezTo>
                    <a:pt x="34364" y="1"/>
                    <a:pt x="31224" y="352"/>
                    <a:pt x="26543" y="1390"/>
                  </a:cubicBezTo>
                  <a:cubicBezTo>
                    <a:pt x="15330" y="3877"/>
                    <a:pt x="6793" y="18538"/>
                    <a:pt x="6604" y="19076"/>
                  </a:cubicBezTo>
                  <a:cubicBezTo>
                    <a:pt x="1" y="35932"/>
                    <a:pt x="9876" y="42957"/>
                    <a:pt x="18181" y="45808"/>
                  </a:cubicBezTo>
                  <a:cubicBezTo>
                    <a:pt x="23038" y="47509"/>
                    <a:pt x="27329" y="47800"/>
                    <a:pt x="27329" y="47800"/>
                  </a:cubicBezTo>
                  <a:lnTo>
                    <a:pt x="29758" y="55741"/>
                  </a:lnTo>
                  <a:lnTo>
                    <a:pt x="30238" y="57501"/>
                  </a:lnTo>
                  <a:lnTo>
                    <a:pt x="31154" y="60410"/>
                  </a:lnTo>
                  <a:lnTo>
                    <a:pt x="31212" y="60410"/>
                  </a:lnTo>
                  <a:cubicBezTo>
                    <a:pt x="40971" y="53618"/>
                    <a:pt x="50846" y="50476"/>
                    <a:pt x="54119" y="49502"/>
                  </a:cubicBezTo>
                  <a:cubicBezTo>
                    <a:pt x="54846" y="49327"/>
                    <a:pt x="55210" y="49196"/>
                    <a:pt x="55210" y="49196"/>
                  </a:cubicBezTo>
                  <a:lnTo>
                    <a:pt x="50963" y="35510"/>
                  </a:lnTo>
                  <a:cubicBezTo>
                    <a:pt x="51326" y="35321"/>
                    <a:pt x="51632" y="35147"/>
                    <a:pt x="51937" y="34958"/>
                  </a:cubicBezTo>
                  <a:cubicBezTo>
                    <a:pt x="56417" y="31933"/>
                    <a:pt x="54177" y="25751"/>
                    <a:pt x="54177" y="25751"/>
                  </a:cubicBezTo>
                  <a:cubicBezTo>
                    <a:pt x="51094" y="5084"/>
                    <a:pt x="42236" y="1987"/>
                    <a:pt x="41146" y="1143"/>
                  </a:cubicBezTo>
                  <a:cubicBezTo>
                    <a:pt x="40552" y="685"/>
                    <a:pt x="39500" y="1"/>
                    <a:pt x="36508"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9"/>
            <p:cNvSpPr/>
            <p:nvPr/>
          </p:nvSpPr>
          <p:spPr>
            <a:xfrm>
              <a:off x="7183304" y="3617507"/>
              <a:ext cx="337260" cy="317416"/>
            </a:xfrm>
            <a:custGeom>
              <a:rect b="b" l="l" r="r" t="t"/>
              <a:pathLst>
                <a:path extrusionOk="0" h="14428" w="15330">
                  <a:moveTo>
                    <a:pt x="4553" y="0"/>
                  </a:moveTo>
                  <a:lnTo>
                    <a:pt x="1" y="4174"/>
                  </a:lnTo>
                  <a:cubicBezTo>
                    <a:pt x="1397" y="8974"/>
                    <a:pt x="5455" y="12784"/>
                    <a:pt x="10676" y="14428"/>
                  </a:cubicBezTo>
                  <a:lnTo>
                    <a:pt x="15330" y="8727"/>
                  </a:lnTo>
                  <a:lnTo>
                    <a:pt x="15330" y="8727"/>
                  </a:lnTo>
                  <a:cubicBezTo>
                    <a:pt x="15121" y="8742"/>
                    <a:pt x="14892" y="8751"/>
                    <a:pt x="14647" y="8751"/>
                  </a:cubicBezTo>
                  <a:cubicBezTo>
                    <a:pt x="13055" y="8751"/>
                    <a:pt x="10782" y="8358"/>
                    <a:pt x="8727" y="6720"/>
                  </a:cubicBezTo>
                  <a:cubicBezTo>
                    <a:pt x="6545" y="5032"/>
                    <a:pt x="5222" y="1935"/>
                    <a:pt x="4553"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9"/>
            <p:cNvSpPr/>
            <p:nvPr/>
          </p:nvSpPr>
          <p:spPr>
            <a:xfrm>
              <a:off x="5703452" y="4065449"/>
              <a:ext cx="530860" cy="297286"/>
            </a:xfrm>
            <a:custGeom>
              <a:rect b="b" l="l" r="r" t="t"/>
              <a:pathLst>
                <a:path extrusionOk="0" h="13513" w="24130">
                  <a:moveTo>
                    <a:pt x="22122" y="1"/>
                  </a:moveTo>
                  <a:cubicBezTo>
                    <a:pt x="21642" y="612"/>
                    <a:pt x="21090" y="1150"/>
                    <a:pt x="20421" y="1630"/>
                  </a:cubicBezTo>
                  <a:cubicBezTo>
                    <a:pt x="16146" y="4854"/>
                    <a:pt x="9945" y="8490"/>
                    <a:pt x="3768" y="8490"/>
                  </a:cubicBezTo>
                  <a:cubicBezTo>
                    <a:pt x="2506" y="8490"/>
                    <a:pt x="1245" y="8338"/>
                    <a:pt x="1" y="8000"/>
                  </a:cubicBezTo>
                  <a:lnTo>
                    <a:pt x="1" y="8000"/>
                  </a:lnTo>
                  <a:cubicBezTo>
                    <a:pt x="859" y="9702"/>
                    <a:pt x="1877" y="11520"/>
                    <a:pt x="2910" y="13512"/>
                  </a:cubicBezTo>
                  <a:lnTo>
                    <a:pt x="3826" y="13512"/>
                  </a:lnTo>
                  <a:cubicBezTo>
                    <a:pt x="13091" y="13512"/>
                    <a:pt x="21032" y="8975"/>
                    <a:pt x="24129" y="2546"/>
                  </a:cubicBezTo>
                  <a:cubicBezTo>
                    <a:pt x="23460" y="1630"/>
                    <a:pt x="22791" y="786"/>
                    <a:pt x="22122" y="1"/>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9"/>
            <p:cNvSpPr/>
            <p:nvPr/>
          </p:nvSpPr>
          <p:spPr>
            <a:xfrm>
              <a:off x="5263518" y="4225433"/>
              <a:ext cx="161282" cy="121396"/>
            </a:xfrm>
            <a:custGeom>
              <a:rect b="b" l="l" r="r" t="t"/>
              <a:pathLst>
                <a:path extrusionOk="0" h="5518" w="7331">
                  <a:moveTo>
                    <a:pt x="2371" y="1"/>
                  </a:moveTo>
                  <a:cubicBezTo>
                    <a:pt x="2371" y="1"/>
                    <a:pt x="0" y="786"/>
                    <a:pt x="247" y="2546"/>
                  </a:cubicBezTo>
                  <a:cubicBezTo>
                    <a:pt x="442" y="3978"/>
                    <a:pt x="1494" y="5518"/>
                    <a:pt x="3204" y="5518"/>
                  </a:cubicBezTo>
                  <a:cubicBezTo>
                    <a:pt x="3665" y="5518"/>
                    <a:pt x="4174" y="5406"/>
                    <a:pt x="4727" y="5149"/>
                  </a:cubicBezTo>
                  <a:cubicBezTo>
                    <a:pt x="7330" y="4000"/>
                    <a:pt x="6603" y="1993"/>
                    <a:pt x="5818" y="1033"/>
                  </a:cubicBezTo>
                  <a:cubicBezTo>
                    <a:pt x="4974" y="117"/>
                    <a:pt x="2371" y="1"/>
                    <a:pt x="2371" y="1"/>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 name="Google Shape;703;p59"/>
            <p:cNvGrpSpPr/>
            <p:nvPr/>
          </p:nvGrpSpPr>
          <p:grpSpPr>
            <a:xfrm>
              <a:off x="4826444" y="4203983"/>
              <a:ext cx="818488" cy="910668"/>
              <a:chOff x="4826444" y="4203983"/>
              <a:chExt cx="818488" cy="910668"/>
            </a:xfrm>
          </p:grpSpPr>
          <p:sp>
            <p:nvSpPr>
              <p:cNvPr id="704" name="Google Shape;704;p59"/>
              <p:cNvSpPr/>
              <p:nvPr/>
            </p:nvSpPr>
            <p:spPr>
              <a:xfrm>
                <a:off x="4826444" y="4203983"/>
                <a:ext cx="818488" cy="910668"/>
              </a:xfrm>
              <a:custGeom>
                <a:rect b="b" l="l" r="r" t="t"/>
                <a:pathLst>
                  <a:path extrusionOk="0" h="41394" w="37204">
                    <a:moveTo>
                      <a:pt x="13572" y="0"/>
                    </a:moveTo>
                    <a:cubicBezTo>
                      <a:pt x="12032" y="0"/>
                      <a:pt x="8617" y="2362"/>
                      <a:pt x="5629" y="6314"/>
                    </a:cubicBezTo>
                    <a:cubicBezTo>
                      <a:pt x="4291" y="8059"/>
                      <a:pt x="3083" y="10066"/>
                      <a:pt x="2109" y="12306"/>
                    </a:cubicBezTo>
                    <a:cubicBezTo>
                      <a:pt x="1876" y="12786"/>
                      <a:pt x="1687" y="13338"/>
                      <a:pt x="1513" y="13818"/>
                    </a:cubicBezTo>
                    <a:cubicBezTo>
                      <a:pt x="1091" y="14851"/>
                      <a:pt x="785" y="15942"/>
                      <a:pt x="538" y="17032"/>
                    </a:cubicBezTo>
                    <a:cubicBezTo>
                      <a:pt x="233" y="18545"/>
                      <a:pt x="58" y="20188"/>
                      <a:pt x="0" y="21817"/>
                    </a:cubicBezTo>
                    <a:cubicBezTo>
                      <a:pt x="0" y="22181"/>
                      <a:pt x="58" y="22545"/>
                      <a:pt x="58" y="22908"/>
                    </a:cubicBezTo>
                    <a:cubicBezTo>
                      <a:pt x="116" y="24421"/>
                      <a:pt x="291" y="25948"/>
                      <a:pt x="596" y="27330"/>
                    </a:cubicBezTo>
                    <a:cubicBezTo>
                      <a:pt x="902" y="28609"/>
                      <a:pt x="1265" y="29817"/>
                      <a:pt x="1687" y="30966"/>
                    </a:cubicBezTo>
                    <a:cubicBezTo>
                      <a:pt x="3331" y="35576"/>
                      <a:pt x="5876" y="39154"/>
                      <a:pt x="7810" y="41394"/>
                    </a:cubicBezTo>
                    <a:lnTo>
                      <a:pt x="36782" y="41394"/>
                    </a:lnTo>
                    <a:cubicBezTo>
                      <a:pt x="36898" y="36492"/>
                      <a:pt x="37203" y="26239"/>
                      <a:pt x="36287" y="23766"/>
                    </a:cubicBezTo>
                    <a:cubicBezTo>
                      <a:pt x="36287" y="23766"/>
                      <a:pt x="33989" y="12058"/>
                      <a:pt x="25990" y="5092"/>
                    </a:cubicBezTo>
                    <a:cubicBezTo>
                      <a:pt x="25874" y="4975"/>
                      <a:pt x="25743" y="4859"/>
                      <a:pt x="25626" y="4728"/>
                    </a:cubicBezTo>
                    <a:cubicBezTo>
                      <a:pt x="24783" y="4001"/>
                      <a:pt x="23808" y="3332"/>
                      <a:pt x="22834" y="2736"/>
                    </a:cubicBezTo>
                    <a:cubicBezTo>
                      <a:pt x="22238" y="2372"/>
                      <a:pt x="21569" y="2067"/>
                      <a:pt x="20900" y="1761"/>
                    </a:cubicBezTo>
                    <a:cubicBezTo>
                      <a:pt x="18776" y="787"/>
                      <a:pt x="16362" y="132"/>
                      <a:pt x="13628" y="1"/>
                    </a:cubicBezTo>
                    <a:cubicBezTo>
                      <a:pt x="13610" y="1"/>
                      <a:pt x="13591" y="0"/>
                      <a:pt x="13572" y="0"/>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 name="Google Shape;705;p59"/>
              <p:cNvGrpSpPr/>
              <p:nvPr/>
            </p:nvGrpSpPr>
            <p:grpSpPr>
              <a:xfrm>
                <a:off x="4950260" y="4203983"/>
                <a:ext cx="551936" cy="810766"/>
                <a:chOff x="4950260" y="4203983"/>
                <a:chExt cx="551936" cy="810766"/>
              </a:xfrm>
            </p:grpSpPr>
            <p:sp>
              <p:nvSpPr>
                <p:cNvPr id="706" name="Google Shape;706;p59"/>
                <p:cNvSpPr/>
                <p:nvPr/>
              </p:nvSpPr>
              <p:spPr>
                <a:xfrm>
                  <a:off x="4950260" y="4203983"/>
                  <a:ext cx="439978" cy="252186"/>
                </a:xfrm>
                <a:custGeom>
                  <a:rect b="b" l="l" r="r" t="t"/>
                  <a:pathLst>
                    <a:path extrusionOk="0" h="11463" w="19999">
                      <a:moveTo>
                        <a:pt x="7944" y="0"/>
                      </a:moveTo>
                      <a:cubicBezTo>
                        <a:pt x="6404" y="0"/>
                        <a:pt x="2989" y="2362"/>
                        <a:pt x="1" y="6314"/>
                      </a:cubicBezTo>
                      <a:cubicBezTo>
                        <a:pt x="1702" y="9339"/>
                        <a:pt x="5396" y="11462"/>
                        <a:pt x="9643" y="11462"/>
                      </a:cubicBezTo>
                      <a:cubicBezTo>
                        <a:pt x="14603" y="11462"/>
                        <a:pt x="18791" y="8611"/>
                        <a:pt x="19998" y="4728"/>
                      </a:cubicBezTo>
                      <a:cubicBezTo>
                        <a:pt x="16915" y="2125"/>
                        <a:pt x="12974" y="249"/>
                        <a:pt x="8000" y="1"/>
                      </a:cubicBezTo>
                      <a:cubicBezTo>
                        <a:pt x="7982" y="1"/>
                        <a:pt x="7963" y="0"/>
                        <a:pt x="7944" y="0"/>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9"/>
                <p:cNvSpPr/>
                <p:nvPr/>
              </p:nvSpPr>
              <p:spPr>
                <a:xfrm>
                  <a:off x="5185484" y="4356839"/>
                  <a:ext cx="262020" cy="657910"/>
                </a:xfrm>
                <a:custGeom>
                  <a:rect b="b" l="l" r="r" t="t"/>
                  <a:pathLst>
                    <a:path extrusionOk="0" h="29905" w="11910">
                      <a:moveTo>
                        <a:pt x="511" y="0"/>
                      </a:moveTo>
                      <a:cubicBezTo>
                        <a:pt x="243" y="0"/>
                        <a:pt x="1" y="257"/>
                        <a:pt x="217" y="514"/>
                      </a:cubicBezTo>
                      <a:cubicBezTo>
                        <a:pt x="2645" y="3845"/>
                        <a:pt x="4827" y="7365"/>
                        <a:pt x="6645" y="11059"/>
                      </a:cubicBezTo>
                      <a:cubicBezTo>
                        <a:pt x="8463" y="14753"/>
                        <a:pt x="9859" y="18636"/>
                        <a:pt x="10514" y="22694"/>
                      </a:cubicBezTo>
                      <a:cubicBezTo>
                        <a:pt x="10950" y="24934"/>
                        <a:pt x="11066" y="27232"/>
                        <a:pt x="11008" y="29544"/>
                      </a:cubicBezTo>
                      <a:cubicBezTo>
                        <a:pt x="11008" y="29784"/>
                        <a:pt x="11190" y="29904"/>
                        <a:pt x="11372" y="29904"/>
                      </a:cubicBezTo>
                      <a:cubicBezTo>
                        <a:pt x="11554" y="29904"/>
                        <a:pt x="11735" y="29784"/>
                        <a:pt x="11735" y="29544"/>
                      </a:cubicBezTo>
                      <a:cubicBezTo>
                        <a:pt x="11910" y="25414"/>
                        <a:pt x="11241" y="21298"/>
                        <a:pt x="9976" y="17356"/>
                      </a:cubicBezTo>
                      <a:cubicBezTo>
                        <a:pt x="8696" y="13357"/>
                        <a:pt x="6878" y="9604"/>
                        <a:pt x="4769" y="6027"/>
                      </a:cubicBezTo>
                      <a:cubicBezTo>
                        <a:pt x="3547" y="4020"/>
                        <a:pt x="2224" y="2027"/>
                        <a:pt x="827" y="151"/>
                      </a:cubicBezTo>
                      <a:cubicBezTo>
                        <a:pt x="738" y="44"/>
                        <a:pt x="622" y="0"/>
                        <a:pt x="511" y="0"/>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9"/>
                <p:cNvSpPr/>
                <p:nvPr/>
              </p:nvSpPr>
              <p:spPr>
                <a:xfrm>
                  <a:off x="5158094" y="4490423"/>
                  <a:ext cx="299486" cy="109120"/>
                </a:xfrm>
                <a:custGeom>
                  <a:rect b="b" l="l" r="r" t="t"/>
                  <a:pathLst>
                    <a:path extrusionOk="0" h="4960" w="13613">
                      <a:moveTo>
                        <a:pt x="13071" y="0"/>
                      </a:moveTo>
                      <a:cubicBezTo>
                        <a:pt x="13042" y="0"/>
                        <a:pt x="13011" y="4"/>
                        <a:pt x="12980" y="13"/>
                      </a:cubicBezTo>
                      <a:cubicBezTo>
                        <a:pt x="8559" y="624"/>
                        <a:pt x="4254" y="2078"/>
                        <a:pt x="371" y="4260"/>
                      </a:cubicBezTo>
                      <a:cubicBezTo>
                        <a:pt x="0" y="4464"/>
                        <a:pt x="235" y="4960"/>
                        <a:pt x="584" y="4960"/>
                      </a:cubicBezTo>
                      <a:cubicBezTo>
                        <a:pt x="632" y="4960"/>
                        <a:pt x="683" y="4950"/>
                        <a:pt x="734" y="4929"/>
                      </a:cubicBezTo>
                      <a:cubicBezTo>
                        <a:pt x="4618" y="2747"/>
                        <a:pt x="8792" y="1351"/>
                        <a:pt x="13155" y="682"/>
                      </a:cubicBezTo>
                      <a:cubicBezTo>
                        <a:pt x="13613" y="628"/>
                        <a:pt x="13435" y="0"/>
                        <a:pt x="13071" y="0"/>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9"/>
                <p:cNvSpPr/>
                <p:nvPr/>
              </p:nvSpPr>
              <p:spPr>
                <a:xfrm>
                  <a:off x="5238108" y="4662727"/>
                  <a:ext cx="264088" cy="89188"/>
                </a:xfrm>
                <a:custGeom>
                  <a:rect b="b" l="l" r="r" t="t"/>
                  <a:pathLst>
                    <a:path extrusionOk="0" h="4054" w="12004">
                      <a:moveTo>
                        <a:pt x="11590" y="0"/>
                      </a:moveTo>
                      <a:cubicBezTo>
                        <a:pt x="11569" y="0"/>
                        <a:pt x="11548" y="2"/>
                        <a:pt x="11525" y="6"/>
                      </a:cubicBezTo>
                      <a:cubicBezTo>
                        <a:pt x="7584" y="238"/>
                        <a:pt x="3758" y="1387"/>
                        <a:pt x="312" y="3394"/>
                      </a:cubicBezTo>
                      <a:cubicBezTo>
                        <a:pt x="1" y="3543"/>
                        <a:pt x="221" y="4054"/>
                        <a:pt x="519" y="4054"/>
                      </a:cubicBezTo>
                      <a:cubicBezTo>
                        <a:pt x="569" y="4054"/>
                        <a:pt x="622" y="4039"/>
                        <a:pt x="675" y="4005"/>
                      </a:cubicBezTo>
                      <a:cubicBezTo>
                        <a:pt x="4006" y="2114"/>
                        <a:pt x="7700" y="965"/>
                        <a:pt x="11525" y="733"/>
                      </a:cubicBezTo>
                      <a:cubicBezTo>
                        <a:pt x="11982" y="663"/>
                        <a:pt x="12004" y="0"/>
                        <a:pt x="11590" y="0"/>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 name="Google Shape;710;p59"/>
            <p:cNvGrpSpPr/>
            <p:nvPr/>
          </p:nvGrpSpPr>
          <p:grpSpPr>
            <a:xfrm>
              <a:off x="5842338" y="505805"/>
              <a:ext cx="1267728" cy="1413192"/>
              <a:chOff x="5842338" y="505805"/>
              <a:chExt cx="1267728" cy="1413192"/>
            </a:xfrm>
          </p:grpSpPr>
          <p:sp>
            <p:nvSpPr>
              <p:cNvPr id="711" name="Google Shape;711;p59"/>
              <p:cNvSpPr/>
              <p:nvPr/>
            </p:nvSpPr>
            <p:spPr>
              <a:xfrm>
                <a:off x="6060864" y="995481"/>
                <a:ext cx="970486" cy="866052"/>
              </a:xfrm>
              <a:custGeom>
                <a:rect b="b" l="l" r="r" t="t"/>
                <a:pathLst>
                  <a:path extrusionOk="0" h="39366" w="44113">
                    <a:moveTo>
                      <a:pt x="40147" y="1"/>
                    </a:moveTo>
                    <a:cubicBezTo>
                      <a:pt x="39823" y="1"/>
                      <a:pt x="39500" y="128"/>
                      <a:pt x="39269" y="402"/>
                    </a:cubicBezTo>
                    <a:lnTo>
                      <a:pt x="37931" y="1988"/>
                    </a:lnTo>
                    <a:cubicBezTo>
                      <a:pt x="37815" y="2104"/>
                      <a:pt x="37698" y="2220"/>
                      <a:pt x="37568" y="2279"/>
                    </a:cubicBezTo>
                    <a:lnTo>
                      <a:pt x="6604" y="17317"/>
                    </a:lnTo>
                    <a:cubicBezTo>
                      <a:pt x="6487" y="17375"/>
                      <a:pt x="6298" y="17433"/>
                      <a:pt x="6124" y="17433"/>
                    </a:cubicBezTo>
                    <a:lnTo>
                      <a:pt x="1455" y="17433"/>
                    </a:lnTo>
                    <a:cubicBezTo>
                      <a:pt x="611" y="17433"/>
                      <a:pt x="1" y="18277"/>
                      <a:pt x="364" y="19077"/>
                    </a:cubicBezTo>
                    <a:cubicBezTo>
                      <a:pt x="1760" y="22102"/>
                      <a:pt x="4844" y="28400"/>
                      <a:pt x="8611" y="32166"/>
                    </a:cubicBezTo>
                    <a:cubicBezTo>
                      <a:pt x="12174" y="35730"/>
                      <a:pt x="15388" y="36646"/>
                      <a:pt x="17032" y="36821"/>
                    </a:cubicBezTo>
                    <a:cubicBezTo>
                      <a:pt x="17628" y="36951"/>
                      <a:pt x="18064" y="37490"/>
                      <a:pt x="18064" y="38100"/>
                    </a:cubicBezTo>
                    <a:lnTo>
                      <a:pt x="17933" y="39366"/>
                    </a:lnTo>
                    <a:lnTo>
                      <a:pt x="41204" y="28167"/>
                    </a:lnTo>
                    <a:lnTo>
                      <a:pt x="39938" y="26218"/>
                    </a:lnTo>
                    <a:cubicBezTo>
                      <a:pt x="39691" y="25854"/>
                      <a:pt x="39633" y="25433"/>
                      <a:pt x="39807" y="25069"/>
                    </a:cubicBezTo>
                    <a:lnTo>
                      <a:pt x="43996" y="15499"/>
                    </a:lnTo>
                    <a:cubicBezTo>
                      <a:pt x="44112" y="15310"/>
                      <a:pt x="44112" y="15077"/>
                      <a:pt x="44054" y="14830"/>
                    </a:cubicBezTo>
                    <a:lnTo>
                      <a:pt x="41334" y="955"/>
                    </a:lnTo>
                    <a:cubicBezTo>
                      <a:pt x="41217" y="348"/>
                      <a:pt x="40681" y="1"/>
                      <a:pt x="40147" y="1"/>
                    </a:cubicBezTo>
                    <a:close/>
                  </a:path>
                </a:pathLst>
              </a:custGeom>
              <a:solidFill>
                <a:srgbClr val="0B5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9"/>
              <p:cNvSpPr/>
              <p:nvPr/>
            </p:nvSpPr>
            <p:spPr>
              <a:xfrm>
                <a:off x="6060864" y="995481"/>
                <a:ext cx="970486" cy="866052"/>
              </a:xfrm>
              <a:custGeom>
                <a:rect b="b" l="l" r="r" t="t"/>
                <a:pathLst>
                  <a:path extrusionOk="0" h="39366" w="44113">
                    <a:moveTo>
                      <a:pt x="40147" y="1"/>
                    </a:moveTo>
                    <a:cubicBezTo>
                      <a:pt x="39823" y="1"/>
                      <a:pt x="39500" y="128"/>
                      <a:pt x="39269" y="402"/>
                    </a:cubicBezTo>
                    <a:lnTo>
                      <a:pt x="37931" y="1988"/>
                    </a:lnTo>
                    <a:cubicBezTo>
                      <a:pt x="37815" y="2104"/>
                      <a:pt x="37698" y="2220"/>
                      <a:pt x="37568" y="2279"/>
                    </a:cubicBezTo>
                    <a:lnTo>
                      <a:pt x="6604" y="17317"/>
                    </a:lnTo>
                    <a:cubicBezTo>
                      <a:pt x="6487" y="17375"/>
                      <a:pt x="6298" y="17433"/>
                      <a:pt x="6124" y="17433"/>
                    </a:cubicBezTo>
                    <a:lnTo>
                      <a:pt x="1455" y="17433"/>
                    </a:lnTo>
                    <a:cubicBezTo>
                      <a:pt x="611" y="17433"/>
                      <a:pt x="1" y="18277"/>
                      <a:pt x="364" y="19077"/>
                    </a:cubicBezTo>
                    <a:cubicBezTo>
                      <a:pt x="1760" y="22102"/>
                      <a:pt x="4844" y="28400"/>
                      <a:pt x="8611" y="32166"/>
                    </a:cubicBezTo>
                    <a:cubicBezTo>
                      <a:pt x="12174" y="35730"/>
                      <a:pt x="15388" y="36646"/>
                      <a:pt x="17032" y="36821"/>
                    </a:cubicBezTo>
                    <a:cubicBezTo>
                      <a:pt x="17628" y="36951"/>
                      <a:pt x="18064" y="37490"/>
                      <a:pt x="18064" y="38100"/>
                    </a:cubicBezTo>
                    <a:lnTo>
                      <a:pt x="17933" y="39366"/>
                    </a:lnTo>
                    <a:lnTo>
                      <a:pt x="41204" y="28167"/>
                    </a:lnTo>
                    <a:lnTo>
                      <a:pt x="39938" y="26218"/>
                    </a:lnTo>
                    <a:cubicBezTo>
                      <a:pt x="39691" y="25854"/>
                      <a:pt x="39633" y="25433"/>
                      <a:pt x="39807" y="25069"/>
                    </a:cubicBezTo>
                    <a:lnTo>
                      <a:pt x="43996" y="15499"/>
                    </a:lnTo>
                    <a:cubicBezTo>
                      <a:pt x="44112" y="15310"/>
                      <a:pt x="44112" y="15077"/>
                      <a:pt x="44054" y="14830"/>
                    </a:cubicBezTo>
                    <a:lnTo>
                      <a:pt x="41334" y="955"/>
                    </a:lnTo>
                    <a:cubicBezTo>
                      <a:pt x="41217" y="348"/>
                      <a:pt x="40681" y="1"/>
                      <a:pt x="40147" y="1"/>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9"/>
              <p:cNvSpPr/>
              <p:nvPr/>
            </p:nvSpPr>
            <p:spPr>
              <a:xfrm>
                <a:off x="6115578" y="940327"/>
                <a:ext cx="887920" cy="909854"/>
              </a:xfrm>
              <a:custGeom>
                <a:rect b="b" l="l" r="r" t="t"/>
                <a:pathLst>
                  <a:path extrusionOk="0" h="41357" w="40360">
                    <a:moveTo>
                      <a:pt x="11330" y="1"/>
                    </a:moveTo>
                    <a:lnTo>
                      <a:pt x="1" y="16246"/>
                    </a:lnTo>
                    <a:cubicBezTo>
                      <a:pt x="6981" y="36627"/>
                      <a:pt x="16320" y="41357"/>
                      <a:pt x="23564" y="41357"/>
                    </a:cubicBezTo>
                    <a:cubicBezTo>
                      <a:pt x="27822" y="41357"/>
                      <a:pt x="31357" y="39723"/>
                      <a:pt x="33263" y="38673"/>
                    </a:cubicBezTo>
                    <a:cubicBezTo>
                      <a:pt x="38484" y="35881"/>
                      <a:pt x="40360" y="26907"/>
                      <a:pt x="38237" y="19824"/>
                    </a:cubicBezTo>
                    <a:cubicBezTo>
                      <a:pt x="36113" y="12727"/>
                      <a:pt x="29030" y="2124"/>
                      <a:pt x="28783" y="917"/>
                    </a:cubicBezTo>
                    <a:lnTo>
                      <a:pt x="11330" y="1"/>
                    </a:lnTo>
                    <a:close/>
                  </a:path>
                </a:pathLst>
              </a:custGeom>
              <a:solidFill>
                <a:srgbClr val="F67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9"/>
              <p:cNvSpPr/>
              <p:nvPr/>
            </p:nvSpPr>
            <p:spPr>
              <a:xfrm>
                <a:off x="5975438" y="913773"/>
                <a:ext cx="1106776" cy="958694"/>
              </a:xfrm>
              <a:custGeom>
                <a:rect b="b" l="l" r="r" t="t"/>
                <a:pathLst>
                  <a:path extrusionOk="0" h="43577" w="50308">
                    <a:moveTo>
                      <a:pt x="45217" y="0"/>
                    </a:moveTo>
                    <a:lnTo>
                      <a:pt x="39400" y="3753"/>
                    </a:lnTo>
                    <a:cubicBezTo>
                      <a:pt x="39400" y="3753"/>
                      <a:pt x="46963" y="16057"/>
                      <a:pt x="44607" y="21031"/>
                    </a:cubicBezTo>
                    <a:cubicBezTo>
                      <a:pt x="42236" y="25991"/>
                      <a:pt x="36360" y="28783"/>
                      <a:pt x="38236" y="32841"/>
                    </a:cubicBezTo>
                    <a:cubicBezTo>
                      <a:pt x="39835" y="36222"/>
                      <a:pt x="32930" y="40861"/>
                      <a:pt x="29254" y="40861"/>
                    </a:cubicBezTo>
                    <a:cubicBezTo>
                      <a:pt x="28582" y="40861"/>
                      <a:pt x="28018" y="40706"/>
                      <a:pt x="27634" y="40360"/>
                    </a:cubicBezTo>
                    <a:cubicBezTo>
                      <a:pt x="25331" y="38286"/>
                      <a:pt x="24961" y="35015"/>
                      <a:pt x="21640" y="35015"/>
                    </a:cubicBezTo>
                    <a:cubicBezTo>
                      <a:pt x="21374" y="35015"/>
                      <a:pt x="21090" y="35036"/>
                      <a:pt x="20784" y="35081"/>
                    </a:cubicBezTo>
                    <a:cubicBezTo>
                      <a:pt x="20629" y="35101"/>
                      <a:pt x="20468" y="35111"/>
                      <a:pt x="20302" y="35111"/>
                    </a:cubicBezTo>
                    <a:cubicBezTo>
                      <a:pt x="15998" y="35111"/>
                      <a:pt x="8199" y="28282"/>
                      <a:pt x="6967" y="18297"/>
                    </a:cubicBezTo>
                    <a:cubicBezTo>
                      <a:pt x="6945" y="18293"/>
                      <a:pt x="6918" y="18292"/>
                      <a:pt x="6887" y="18292"/>
                    </a:cubicBezTo>
                    <a:cubicBezTo>
                      <a:pt x="5870" y="18292"/>
                      <a:pt x="0" y="20057"/>
                      <a:pt x="0" y="20057"/>
                    </a:cubicBezTo>
                    <a:lnTo>
                      <a:pt x="8974" y="36244"/>
                    </a:lnTo>
                    <a:cubicBezTo>
                      <a:pt x="8974" y="36244"/>
                      <a:pt x="21700" y="43443"/>
                      <a:pt x="23692" y="43574"/>
                    </a:cubicBezTo>
                    <a:cubicBezTo>
                      <a:pt x="23715" y="43576"/>
                      <a:pt x="23739" y="43576"/>
                      <a:pt x="23765" y="43576"/>
                    </a:cubicBezTo>
                    <a:cubicBezTo>
                      <a:pt x="26121" y="43576"/>
                      <a:pt x="44871" y="38445"/>
                      <a:pt x="46425" y="29757"/>
                    </a:cubicBezTo>
                    <a:lnTo>
                      <a:pt x="50308" y="19388"/>
                    </a:lnTo>
                    <a:lnTo>
                      <a:pt x="4521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9"/>
              <p:cNvSpPr/>
              <p:nvPr/>
            </p:nvSpPr>
            <p:spPr>
              <a:xfrm>
                <a:off x="5842338" y="505805"/>
                <a:ext cx="1267728" cy="1345454"/>
              </a:xfrm>
              <a:custGeom>
                <a:rect b="b" l="l" r="r" t="t"/>
                <a:pathLst>
                  <a:path extrusionOk="0" h="61157" w="57624">
                    <a:moveTo>
                      <a:pt x="27270" y="1"/>
                    </a:moveTo>
                    <a:cubicBezTo>
                      <a:pt x="26775" y="59"/>
                      <a:pt x="26295" y="59"/>
                      <a:pt x="25816" y="117"/>
                    </a:cubicBezTo>
                    <a:cubicBezTo>
                      <a:pt x="21627" y="481"/>
                      <a:pt x="17744" y="1761"/>
                      <a:pt x="14297" y="3811"/>
                    </a:cubicBezTo>
                    <a:cubicBezTo>
                      <a:pt x="13817" y="4117"/>
                      <a:pt x="13322" y="4422"/>
                      <a:pt x="12842" y="4728"/>
                    </a:cubicBezTo>
                    <a:cubicBezTo>
                      <a:pt x="9628" y="6909"/>
                      <a:pt x="6836" y="9818"/>
                      <a:pt x="4727" y="13149"/>
                    </a:cubicBezTo>
                    <a:cubicBezTo>
                      <a:pt x="4480" y="13570"/>
                      <a:pt x="4232" y="13992"/>
                      <a:pt x="4000" y="14428"/>
                    </a:cubicBezTo>
                    <a:cubicBezTo>
                      <a:pt x="1454" y="18850"/>
                      <a:pt x="0" y="24057"/>
                      <a:pt x="0" y="29569"/>
                    </a:cubicBezTo>
                    <a:cubicBezTo>
                      <a:pt x="0" y="40899"/>
                      <a:pt x="6050" y="50788"/>
                      <a:pt x="14966" y="55748"/>
                    </a:cubicBezTo>
                    <a:cubicBezTo>
                      <a:pt x="15024" y="55748"/>
                      <a:pt x="15082" y="55806"/>
                      <a:pt x="15082" y="55806"/>
                    </a:cubicBezTo>
                    <a:cubicBezTo>
                      <a:pt x="17875" y="57813"/>
                      <a:pt x="21380" y="59689"/>
                      <a:pt x="25932" y="61086"/>
                    </a:cubicBezTo>
                    <a:cubicBezTo>
                      <a:pt x="26094" y="61134"/>
                      <a:pt x="26255" y="61156"/>
                      <a:pt x="26411" y="61156"/>
                    </a:cubicBezTo>
                    <a:cubicBezTo>
                      <a:pt x="27245" y="61156"/>
                      <a:pt x="27936" y="60511"/>
                      <a:pt x="27997" y="59689"/>
                    </a:cubicBezTo>
                    <a:lnTo>
                      <a:pt x="28055" y="59151"/>
                    </a:lnTo>
                    <a:lnTo>
                      <a:pt x="27503" y="59151"/>
                    </a:lnTo>
                    <a:cubicBezTo>
                      <a:pt x="26179" y="59079"/>
                      <a:pt x="22543" y="58424"/>
                      <a:pt x="18544" y="54424"/>
                    </a:cubicBezTo>
                    <a:cubicBezTo>
                      <a:pt x="15024" y="50905"/>
                      <a:pt x="12057" y="45145"/>
                      <a:pt x="10603" y="41931"/>
                    </a:cubicBezTo>
                    <a:cubicBezTo>
                      <a:pt x="10108" y="40899"/>
                      <a:pt x="10908" y="39691"/>
                      <a:pt x="12057" y="39691"/>
                    </a:cubicBezTo>
                    <a:lnTo>
                      <a:pt x="15926" y="39691"/>
                    </a:lnTo>
                    <a:cubicBezTo>
                      <a:pt x="16173" y="39691"/>
                      <a:pt x="16420" y="39633"/>
                      <a:pt x="16653" y="39517"/>
                    </a:cubicBezTo>
                    <a:lnTo>
                      <a:pt x="47384" y="24609"/>
                    </a:lnTo>
                    <a:cubicBezTo>
                      <a:pt x="47631" y="24478"/>
                      <a:pt x="47806" y="24362"/>
                      <a:pt x="47922" y="24173"/>
                    </a:cubicBezTo>
                    <a:lnTo>
                      <a:pt x="48650" y="23329"/>
                    </a:lnTo>
                    <a:cubicBezTo>
                      <a:pt x="48977" y="22935"/>
                      <a:pt x="49418" y="22753"/>
                      <a:pt x="49854" y="22753"/>
                    </a:cubicBezTo>
                    <a:cubicBezTo>
                      <a:pt x="50559" y="22753"/>
                      <a:pt x="51253" y="23230"/>
                      <a:pt x="51442" y="24057"/>
                    </a:cubicBezTo>
                    <a:lnTo>
                      <a:pt x="53987" y="36972"/>
                    </a:lnTo>
                    <a:cubicBezTo>
                      <a:pt x="54045" y="37263"/>
                      <a:pt x="53987" y="37568"/>
                      <a:pt x="53871" y="37873"/>
                    </a:cubicBezTo>
                    <a:lnTo>
                      <a:pt x="49508" y="47938"/>
                    </a:lnTo>
                    <a:lnTo>
                      <a:pt x="49740" y="48360"/>
                    </a:lnTo>
                    <a:cubicBezTo>
                      <a:pt x="50064" y="48830"/>
                      <a:pt x="50556" y="49057"/>
                      <a:pt x="51055" y="49057"/>
                    </a:cubicBezTo>
                    <a:cubicBezTo>
                      <a:pt x="51589" y="49057"/>
                      <a:pt x="52129" y="48798"/>
                      <a:pt x="52475" y="48301"/>
                    </a:cubicBezTo>
                    <a:lnTo>
                      <a:pt x="57318" y="40244"/>
                    </a:lnTo>
                    <a:cubicBezTo>
                      <a:pt x="57507" y="39939"/>
                      <a:pt x="57623" y="39633"/>
                      <a:pt x="57565" y="39270"/>
                    </a:cubicBezTo>
                    <a:cubicBezTo>
                      <a:pt x="57318" y="36361"/>
                      <a:pt x="55921" y="22122"/>
                      <a:pt x="54409" y="19388"/>
                    </a:cubicBezTo>
                    <a:lnTo>
                      <a:pt x="54351" y="19388"/>
                    </a:lnTo>
                    <a:cubicBezTo>
                      <a:pt x="52053" y="12785"/>
                      <a:pt x="47631" y="7331"/>
                      <a:pt x="41930" y="3884"/>
                    </a:cubicBezTo>
                    <a:cubicBezTo>
                      <a:pt x="41508" y="3637"/>
                      <a:pt x="41087" y="3390"/>
                      <a:pt x="40650" y="3157"/>
                    </a:cubicBezTo>
                    <a:cubicBezTo>
                      <a:pt x="36840" y="1150"/>
                      <a:pt x="32593" y="1"/>
                      <a:pt x="28055"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9"/>
              <p:cNvSpPr/>
              <p:nvPr/>
            </p:nvSpPr>
            <p:spPr>
              <a:xfrm>
                <a:off x="5930316" y="795061"/>
                <a:ext cx="269104" cy="81334"/>
              </a:xfrm>
              <a:custGeom>
                <a:rect b="b" l="l" r="r" t="t"/>
                <a:pathLst>
                  <a:path extrusionOk="0" h="3697" w="12232">
                    <a:moveTo>
                      <a:pt x="728" y="1"/>
                    </a:moveTo>
                    <a:cubicBezTo>
                      <a:pt x="481" y="422"/>
                      <a:pt x="233" y="844"/>
                      <a:pt x="1" y="1280"/>
                    </a:cubicBezTo>
                    <a:cubicBezTo>
                      <a:pt x="3637" y="2662"/>
                      <a:pt x="7389" y="3462"/>
                      <a:pt x="11330" y="3695"/>
                    </a:cubicBezTo>
                    <a:cubicBezTo>
                      <a:pt x="11349" y="3696"/>
                      <a:pt x="11367" y="3697"/>
                      <a:pt x="11385" y="3697"/>
                    </a:cubicBezTo>
                    <a:cubicBezTo>
                      <a:pt x="12232" y="3697"/>
                      <a:pt x="12214" y="2370"/>
                      <a:pt x="11330" y="2299"/>
                    </a:cubicBezTo>
                    <a:cubicBezTo>
                      <a:pt x="7694" y="2066"/>
                      <a:pt x="4117" y="1280"/>
                      <a:pt x="728"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9"/>
              <p:cNvSpPr/>
              <p:nvPr/>
            </p:nvSpPr>
            <p:spPr>
              <a:xfrm>
                <a:off x="6124862" y="505805"/>
                <a:ext cx="317416" cy="221738"/>
              </a:xfrm>
              <a:custGeom>
                <a:rect b="b" l="l" r="r" t="t"/>
                <a:pathLst>
                  <a:path extrusionOk="0" h="10079" w="14428">
                    <a:moveTo>
                      <a:pt x="14428" y="1"/>
                    </a:moveTo>
                    <a:cubicBezTo>
                      <a:pt x="13933" y="59"/>
                      <a:pt x="13453" y="59"/>
                      <a:pt x="12974" y="117"/>
                    </a:cubicBezTo>
                    <a:cubicBezTo>
                      <a:pt x="12246" y="2851"/>
                      <a:pt x="11577" y="5571"/>
                      <a:pt x="11083" y="8364"/>
                    </a:cubicBezTo>
                    <a:cubicBezTo>
                      <a:pt x="7883" y="6851"/>
                      <a:pt x="4669" y="5338"/>
                      <a:pt x="1455" y="3811"/>
                    </a:cubicBezTo>
                    <a:cubicBezTo>
                      <a:pt x="975" y="4117"/>
                      <a:pt x="480" y="4422"/>
                      <a:pt x="0" y="4728"/>
                    </a:cubicBezTo>
                    <a:cubicBezTo>
                      <a:pt x="3753" y="6487"/>
                      <a:pt x="7520" y="8247"/>
                      <a:pt x="11272" y="9993"/>
                    </a:cubicBezTo>
                    <a:cubicBezTo>
                      <a:pt x="11381" y="10049"/>
                      <a:pt x="11511" y="10078"/>
                      <a:pt x="11643" y="10078"/>
                    </a:cubicBezTo>
                    <a:cubicBezTo>
                      <a:pt x="11951" y="10078"/>
                      <a:pt x="12264" y="9917"/>
                      <a:pt x="12305" y="9571"/>
                    </a:cubicBezTo>
                    <a:cubicBezTo>
                      <a:pt x="12843" y="6357"/>
                      <a:pt x="13570" y="3157"/>
                      <a:pt x="14428"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9"/>
              <p:cNvSpPr/>
              <p:nvPr/>
            </p:nvSpPr>
            <p:spPr>
              <a:xfrm>
                <a:off x="6621820" y="575237"/>
                <a:ext cx="143000" cy="250712"/>
              </a:xfrm>
              <a:custGeom>
                <a:rect b="b" l="l" r="r" t="t"/>
                <a:pathLst>
                  <a:path extrusionOk="0" h="11396" w="6500">
                    <a:moveTo>
                      <a:pt x="5219" y="1"/>
                    </a:moveTo>
                    <a:cubicBezTo>
                      <a:pt x="4318" y="3753"/>
                      <a:pt x="2674" y="7200"/>
                      <a:pt x="376" y="10356"/>
                    </a:cubicBezTo>
                    <a:cubicBezTo>
                      <a:pt x="1" y="10904"/>
                      <a:pt x="475" y="11395"/>
                      <a:pt x="979" y="11395"/>
                    </a:cubicBezTo>
                    <a:cubicBezTo>
                      <a:pt x="1197" y="11395"/>
                      <a:pt x="1421" y="11303"/>
                      <a:pt x="1583" y="11083"/>
                    </a:cubicBezTo>
                    <a:cubicBezTo>
                      <a:pt x="3896" y="7927"/>
                      <a:pt x="5525" y="4422"/>
                      <a:pt x="6499" y="728"/>
                    </a:cubicBezTo>
                    <a:cubicBezTo>
                      <a:pt x="6077" y="481"/>
                      <a:pt x="5656" y="234"/>
                      <a:pt x="5219"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9"/>
              <p:cNvSpPr/>
              <p:nvPr/>
            </p:nvSpPr>
            <p:spPr>
              <a:xfrm>
                <a:off x="6496662" y="1591835"/>
                <a:ext cx="502678" cy="327162"/>
              </a:xfrm>
              <a:custGeom>
                <a:rect b="b" l="l" r="r" t="t"/>
                <a:pathLst>
                  <a:path extrusionOk="0" h="14871" w="22849">
                    <a:moveTo>
                      <a:pt x="16060" y="1"/>
                    </a:moveTo>
                    <a:cubicBezTo>
                      <a:pt x="15464" y="1"/>
                      <a:pt x="14868" y="170"/>
                      <a:pt x="14370" y="507"/>
                    </a:cubicBezTo>
                    <a:cubicBezTo>
                      <a:pt x="11883" y="2078"/>
                      <a:pt x="6676" y="5234"/>
                      <a:pt x="2255" y="6805"/>
                    </a:cubicBezTo>
                    <a:cubicBezTo>
                      <a:pt x="800" y="7357"/>
                      <a:pt x="0" y="8812"/>
                      <a:pt x="364" y="10266"/>
                    </a:cubicBezTo>
                    <a:lnTo>
                      <a:pt x="917" y="12564"/>
                    </a:lnTo>
                    <a:cubicBezTo>
                      <a:pt x="1253" y="13967"/>
                      <a:pt x="2550" y="14870"/>
                      <a:pt x="3953" y="14870"/>
                    </a:cubicBezTo>
                    <a:cubicBezTo>
                      <a:pt x="4311" y="14870"/>
                      <a:pt x="4675" y="14812"/>
                      <a:pt x="5033" y="14688"/>
                    </a:cubicBezTo>
                    <a:cubicBezTo>
                      <a:pt x="9338" y="13175"/>
                      <a:pt x="16799" y="10208"/>
                      <a:pt x="21162" y="6630"/>
                    </a:cubicBezTo>
                    <a:cubicBezTo>
                      <a:pt x="22849" y="5234"/>
                      <a:pt x="22485" y="2631"/>
                      <a:pt x="20493" y="1714"/>
                    </a:cubicBezTo>
                    <a:lnTo>
                      <a:pt x="17453" y="333"/>
                    </a:lnTo>
                    <a:cubicBezTo>
                      <a:pt x="17024" y="111"/>
                      <a:pt x="16542" y="1"/>
                      <a:pt x="1606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9"/>
              <p:cNvSpPr/>
              <p:nvPr/>
            </p:nvSpPr>
            <p:spPr>
              <a:xfrm>
                <a:off x="6058312" y="988287"/>
                <a:ext cx="981024" cy="886688"/>
              </a:xfrm>
              <a:custGeom>
                <a:rect b="b" l="l" r="r" t="t"/>
                <a:pathLst>
                  <a:path extrusionOk="0" h="40304" w="44592">
                    <a:moveTo>
                      <a:pt x="40308" y="707"/>
                    </a:moveTo>
                    <a:cubicBezTo>
                      <a:pt x="40379" y="707"/>
                      <a:pt x="40454" y="714"/>
                      <a:pt x="40534" y="729"/>
                    </a:cubicBezTo>
                    <a:cubicBezTo>
                      <a:pt x="40781" y="788"/>
                      <a:pt x="40956" y="977"/>
                      <a:pt x="41014" y="1224"/>
                    </a:cubicBezTo>
                    <a:cubicBezTo>
                      <a:pt x="41087" y="1282"/>
                      <a:pt x="41087" y="1340"/>
                      <a:pt x="41087" y="1398"/>
                    </a:cubicBezTo>
                    <a:cubicBezTo>
                      <a:pt x="41320" y="2547"/>
                      <a:pt x="41567" y="3696"/>
                      <a:pt x="41814" y="4918"/>
                    </a:cubicBezTo>
                    <a:cubicBezTo>
                      <a:pt x="41989" y="5762"/>
                      <a:pt x="42105" y="6605"/>
                      <a:pt x="42294" y="7463"/>
                    </a:cubicBezTo>
                    <a:cubicBezTo>
                      <a:pt x="42410" y="8060"/>
                      <a:pt x="42541" y="8729"/>
                      <a:pt x="42658" y="9339"/>
                    </a:cubicBezTo>
                    <a:cubicBezTo>
                      <a:pt x="41989" y="9950"/>
                      <a:pt x="41320" y="10547"/>
                      <a:pt x="40592" y="11099"/>
                    </a:cubicBezTo>
                    <a:cubicBezTo>
                      <a:pt x="40112" y="11463"/>
                      <a:pt x="39632" y="11826"/>
                      <a:pt x="39138" y="12132"/>
                    </a:cubicBezTo>
                    <a:cubicBezTo>
                      <a:pt x="38469" y="11157"/>
                      <a:pt x="37873" y="10183"/>
                      <a:pt x="37145" y="9223"/>
                    </a:cubicBezTo>
                    <a:cubicBezTo>
                      <a:pt x="36840" y="8729"/>
                      <a:pt x="36535" y="8307"/>
                      <a:pt x="36229" y="7885"/>
                    </a:cubicBezTo>
                    <a:cubicBezTo>
                      <a:pt x="36171" y="7769"/>
                      <a:pt x="36113" y="7696"/>
                      <a:pt x="36055" y="7638"/>
                    </a:cubicBezTo>
                    <a:cubicBezTo>
                      <a:pt x="35386" y="6678"/>
                      <a:pt x="34658" y="5762"/>
                      <a:pt x="33931" y="4860"/>
                    </a:cubicBezTo>
                    <a:cubicBezTo>
                      <a:pt x="34106" y="4729"/>
                      <a:pt x="34353" y="4613"/>
                      <a:pt x="34600" y="4554"/>
                    </a:cubicBezTo>
                    <a:cubicBezTo>
                      <a:pt x="35197" y="4249"/>
                      <a:pt x="35807" y="3944"/>
                      <a:pt x="36476" y="3638"/>
                    </a:cubicBezTo>
                    <a:cubicBezTo>
                      <a:pt x="36724" y="3522"/>
                      <a:pt x="36956" y="3405"/>
                      <a:pt x="37262" y="3216"/>
                    </a:cubicBezTo>
                    <a:cubicBezTo>
                      <a:pt x="37451" y="3158"/>
                      <a:pt x="37625" y="3042"/>
                      <a:pt x="37873" y="2969"/>
                    </a:cubicBezTo>
                    <a:cubicBezTo>
                      <a:pt x="38178" y="2795"/>
                      <a:pt x="38353" y="2547"/>
                      <a:pt x="38600" y="2242"/>
                    </a:cubicBezTo>
                    <a:cubicBezTo>
                      <a:pt x="38905" y="1878"/>
                      <a:pt x="39196" y="1515"/>
                      <a:pt x="39502" y="1151"/>
                    </a:cubicBezTo>
                    <a:cubicBezTo>
                      <a:pt x="39560" y="1035"/>
                      <a:pt x="39691" y="977"/>
                      <a:pt x="39807" y="860"/>
                    </a:cubicBezTo>
                    <a:cubicBezTo>
                      <a:pt x="39946" y="764"/>
                      <a:pt x="40109" y="707"/>
                      <a:pt x="40308" y="707"/>
                    </a:cubicBezTo>
                    <a:close/>
                    <a:moveTo>
                      <a:pt x="33262" y="5151"/>
                    </a:moveTo>
                    <a:cubicBezTo>
                      <a:pt x="33989" y="6067"/>
                      <a:pt x="34717" y="7041"/>
                      <a:pt x="35386" y="7943"/>
                    </a:cubicBezTo>
                    <a:cubicBezTo>
                      <a:pt x="35996" y="8729"/>
                      <a:pt x="36535" y="9587"/>
                      <a:pt x="37087" y="10372"/>
                    </a:cubicBezTo>
                    <a:cubicBezTo>
                      <a:pt x="37567" y="11099"/>
                      <a:pt x="38047" y="11826"/>
                      <a:pt x="38542" y="12554"/>
                    </a:cubicBezTo>
                    <a:cubicBezTo>
                      <a:pt x="36535" y="13877"/>
                      <a:pt x="34411" y="15041"/>
                      <a:pt x="32288" y="16190"/>
                    </a:cubicBezTo>
                    <a:cubicBezTo>
                      <a:pt x="31866" y="15041"/>
                      <a:pt x="31386" y="13877"/>
                      <a:pt x="30833" y="12728"/>
                    </a:cubicBezTo>
                    <a:cubicBezTo>
                      <a:pt x="30237" y="11405"/>
                      <a:pt x="29626" y="10125"/>
                      <a:pt x="28957" y="8859"/>
                    </a:cubicBezTo>
                    <a:cubicBezTo>
                      <a:pt x="28783" y="8423"/>
                      <a:pt x="28535" y="8001"/>
                      <a:pt x="28288" y="7580"/>
                    </a:cubicBezTo>
                    <a:cubicBezTo>
                      <a:pt x="29873" y="6794"/>
                      <a:pt x="31444" y="6067"/>
                      <a:pt x="32957" y="5340"/>
                    </a:cubicBezTo>
                    <a:cubicBezTo>
                      <a:pt x="33088" y="5282"/>
                      <a:pt x="33146" y="5223"/>
                      <a:pt x="33262" y="5151"/>
                    </a:cubicBezTo>
                    <a:close/>
                    <a:moveTo>
                      <a:pt x="42832" y="10125"/>
                    </a:moveTo>
                    <a:cubicBezTo>
                      <a:pt x="42905" y="10430"/>
                      <a:pt x="42963" y="10677"/>
                      <a:pt x="42963" y="10910"/>
                    </a:cubicBezTo>
                    <a:cubicBezTo>
                      <a:pt x="43268" y="12248"/>
                      <a:pt x="43501" y="13644"/>
                      <a:pt x="43807" y="15041"/>
                    </a:cubicBezTo>
                    <a:cubicBezTo>
                      <a:pt x="43865" y="15332"/>
                      <a:pt x="43865" y="15579"/>
                      <a:pt x="43748" y="15884"/>
                    </a:cubicBezTo>
                    <a:cubicBezTo>
                      <a:pt x="43443" y="16422"/>
                      <a:pt x="43196" y="16975"/>
                      <a:pt x="42963" y="17586"/>
                    </a:cubicBezTo>
                    <a:cubicBezTo>
                      <a:pt x="42716" y="18124"/>
                      <a:pt x="42469" y="18677"/>
                      <a:pt x="42236" y="19273"/>
                    </a:cubicBezTo>
                    <a:cubicBezTo>
                      <a:pt x="42178" y="18066"/>
                      <a:pt x="41814" y="16975"/>
                      <a:pt x="41261" y="15884"/>
                    </a:cubicBezTo>
                    <a:cubicBezTo>
                      <a:pt x="40840" y="14968"/>
                      <a:pt x="40360" y="14124"/>
                      <a:pt x="39807" y="13281"/>
                    </a:cubicBezTo>
                    <a:cubicBezTo>
                      <a:pt x="39691" y="13092"/>
                      <a:pt x="39632" y="12917"/>
                      <a:pt x="39502" y="12728"/>
                    </a:cubicBezTo>
                    <a:cubicBezTo>
                      <a:pt x="39923" y="12423"/>
                      <a:pt x="40360" y="12132"/>
                      <a:pt x="40781" y="11826"/>
                    </a:cubicBezTo>
                    <a:cubicBezTo>
                      <a:pt x="41509" y="11274"/>
                      <a:pt x="42178" y="10736"/>
                      <a:pt x="42832" y="10125"/>
                    </a:cubicBezTo>
                    <a:close/>
                    <a:moveTo>
                      <a:pt x="27692" y="7885"/>
                    </a:moveTo>
                    <a:lnTo>
                      <a:pt x="28230" y="8976"/>
                    </a:lnTo>
                    <a:cubicBezTo>
                      <a:pt x="29510" y="11405"/>
                      <a:pt x="30659" y="13950"/>
                      <a:pt x="31691" y="16495"/>
                    </a:cubicBezTo>
                    <a:cubicBezTo>
                      <a:pt x="30833" y="16917"/>
                      <a:pt x="29990" y="17339"/>
                      <a:pt x="29146" y="17760"/>
                    </a:cubicBezTo>
                    <a:cubicBezTo>
                      <a:pt x="27692" y="18488"/>
                      <a:pt x="26179" y="19215"/>
                      <a:pt x="24725" y="19942"/>
                    </a:cubicBezTo>
                    <a:cubicBezTo>
                      <a:pt x="24230" y="18968"/>
                      <a:pt x="23750" y="18008"/>
                      <a:pt x="23198" y="17033"/>
                    </a:cubicBezTo>
                    <a:cubicBezTo>
                      <a:pt x="22238" y="15157"/>
                      <a:pt x="21263" y="13339"/>
                      <a:pt x="20289" y="11521"/>
                    </a:cubicBezTo>
                    <a:cubicBezTo>
                      <a:pt x="20289" y="11521"/>
                      <a:pt x="20231" y="11521"/>
                      <a:pt x="20231" y="11463"/>
                    </a:cubicBezTo>
                    <a:cubicBezTo>
                      <a:pt x="21016" y="11099"/>
                      <a:pt x="21816" y="10736"/>
                      <a:pt x="22543" y="10372"/>
                    </a:cubicBezTo>
                    <a:cubicBezTo>
                      <a:pt x="22834" y="10241"/>
                      <a:pt x="23081" y="10125"/>
                      <a:pt x="23387" y="9950"/>
                    </a:cubicBezTo>
                    <a:cubicBezTo>
                      <a:pt x="24783" y="9281"/>
                      <a:pt x="26237" y="8554"/>
                      <a:pt x="27692" y="7885"/>
                    </a:cubicBezTo>
                    <a:close/>
                    <a:moveTo>
                      <a:pt x="19635" y="11768"/>
                    </a:moveTo>
                    <a:lnTo>
                      <a:pt x="19635" y="11885"/>
                    </a:lnTo>
                    <a:cubicBezTo>
                      <a:pt x="21147" y="14677"/>
                      <a:pt x="22660" y="17397"/>
                      <a:pt x="24056" y="20247"/>
                    </a:cubicBezTo>
                    <a:cubicBezTo>
                      <a:pt x="23925" y="20306"/>
                      <a:pt x="23750" y="20364"/>
                      <a:pt x="23634" y="20422"/>
                    </a:cubicBezTo>
                    <a:cubicBezTo>
                      <a:pt x="21932" y="21222"/>
                      <a:pt x="20231" y="22007"/>
                      <a:pt x="18544" y="22734"/>
                    </a:cubicBezTo>
                    <a:cubicBezTo>
                      <a:pt x="17017" y="23403"/>
                      <a:pt x="15504" y="24058"/>
                      <a:pt x="13933" y="24669"/>
                    </a:cubicBezTo>
                    <a:cubicBezTo>
                      <a:pt x="13744" y="24785"/>
                      <a:pt x="13570" y="24858"/>
                      <a:pt x="13322" y="24916"/>
                    </a:cubicBezTo>
                    <a:cubicBezTo>
                      <a:pt x="13148" y="24611"/>
                      <a:pt x="13017" y="24247"/>
                      <a:pt x="12843" y="23942"/>
                    </a:cubicBezTo>
                    <a:cubicBezTo>
                      <a:pt x="12726" y="23636"/>
                      <a:pt x="12595" y="23403"/>
                      <a:pt x="12479" y="23098"/>
                    </a:cubicBezTo>
                    <a:cubicBezTo>
                      <a:pt x="12232" y="22604"/>
                      <a:pt x="11999" y="22124"/>
                      <a:pt x="11810" y="21585"/>
                    </a:cubicBezTo>
                    <a:cubicBezTo>
                      <a:pt x="11083" y="19942"/>
                      <a:pt x="10472" y="18182"/>
                      <a:pt x="9934" y="16495"/>
                    </a:cubicBezTo>
                    <a:cubicBezTo>
                      <a:pt x="10661" y="16131"/>
                      <a:pt x="11330" y="15826"/>
                      <a:pt x="12057" y="15462"/>
                    </a:cubicBezTo>
                    <a:cubicBezTo>
                      <a:pt x="13686" y="14677"/>
                      <a:pt x="15330" y="13877"/>
                      <a:pt x="16958" y="13092"/>
                    </a:cubicBezTo>
                    <a:cubicBezTo>
                      <a:pt x="17875" y="12670"/>
                      <a:pt x="18718" y="12248"/>
                      <a:pt x="19635" y="11768"/>
                    </a:cubicBezTo>
                    <a:close/>
                    <a:moveTo>
                      <a:pt x="9265" y="16786"/>
                    </a:moveTo>
                    <a:cubicBezTo>
                      <a:pt x="9992" y="18968"/>
                      <a:pt x="10777" y="21091"/>
                      <a:pt x="11694" y="23156"/>
                    </a:cubicBezTo>
                    <a:cubicBezTo>
                      <a:pt x="11868" y="23520"/>
                      <a:pt x="11999" y="23825"/>
                      <a:pt x="12173" y="24189"/>
                    </a:cubicBezTo>
                    <a:cubicBezTo>
                      <a:pt x="12363" y="24494"/>
                      <a:pt x="12479" y="24858"/>
                      <a:pt x="12653" y="25221"/>
                    </a:cubicBezTo>
                    <a:cubicBezTo>
                      <a:pt x="11272" y="25760"/>
                      <a:pt x="9876" y="26240"/>
                      <a:pt x="8421" y="26734"/>
                    </a:cubicBezTo>
                    <a:cubicBezTo>
                      <a:pt x="8421" y="26792"/>
                      <a:pt x="8363" y="26792"/>
                      <a:pt x="8290" y="26792"/>
                    </a:cubicBezTo>
                    <a:cubicBezTo>
                      <a:pt x="7868" y="26909"/>
                      <a:pt x="7447" y="27098"/>
                      <a:pt x="7025" y="27214"/>
                    </a:cubicBezTo>
                    <a:cubicBezTo>
                      <a:pt x="6909" y="26909"/>
                      <a:pt x="6778" y="26603"/>
                      <a:pt x="6661" y="26312"/>
                    </a:cubicBezTo>
                    <a:cubicBezTo>
                      <a:pt x="6240" y="25091"/>
                      <a:pt x="5876" y="23883"/>
                      <a:pt x="5629" y="22604"/>
                    </a:cubicBezTo>
                    <a:cubicBezTo>
                      <a:pt x="5571" y="22371"/>
                      <a:pt x="5571" y="22124"/>
                      <a:pt x="5512" y="21876"/>
                    </a:cubicBezTo>
                    <a:cubicBezTo>
                      <a:pt x="5512" y="21702"/>
                      <a:pt x="5454" y="21455"/>
                      <a:pt x="5454" y="21280"/>
                    </a:cubicBezTo>
                    <a:cubicBezTo>
                      <a:pt x="5323" y="20247"/>
                      <a:pt x="5265" y="19273"/>
                      <a:pt x="5265" y="18240"/>
                    </a:cubicBezTo>
                    <a:lnTo>
                      <a:pt x="5265" y="18124"/>
                    </a:lnTo>
                    <a:cubicBezTo>
                      <a:pt x="5449" y="18124"/>
                      <a:pt x="5638" y="18130"/>
                      <a:pt x="5829" y="18130"/>
                    </a:cubicBezTo>
                    <a:cubicBezTo>
                      <a:pt x="6210" y="18130"/>
                      <a:pt x="6598" y="18105"/>
                      <a:pt x="6967" y="17949"/>
                    </a:cubicBezTo>
                    <a:cubicBezTo>
                      <a:pt x="7447" y="17702"/>
                      <a:pt x="7999" y="17455"/>
                      <a:pt x="8479" y="17222"/>
                    </a:cubicBezTo>
                    <a:cubicBezTo>
                      <a:pt x="8727" y="17033"/>
                      <a:pt x="9017" y="16917"/>
                      <a:pt x="9265" y="16786"/>
                    </a:cubicBezTo>
                    <a:close/>
                    <a:moveTo>
                      <a:pt x="4596" y="18124"/>
                    </a:moveTo>
                    <a:cubicBezTo>
                      <a:pt x="4596" y="18124"/>
                      <a:pt x="4538" y="18182"/>
                      <a:pt x="4538" y="18240"/>
                    </a:cubicBezTo>
                    <a:lnTo>
                      <a:pt x="4538" y="19273"/>
                    </a:lnTo>
                    <a:cubicBezTo>
                      <a:pt x="4596" y="19637"/>
                      <a:pt x="4596" y="20058"/>
                      <a:pt x="4596" y="20422"/>
                    </a:cubicBezTo>
                    <a:cubicBezTo>
                      <a:pt x="4785" y="22604"/>
                      <a:pt x="5265" y="24727"/>
                      <a:pt x="6050" y="26792"/>
                    </a:cubicBezTo>
                    <a:cubicBezTo>
                      <a:pt x="6181" y="27039"/>
                      <a:pt x="6240" y="27214"/>
                      <a:pt x="6356" y="27461"/>
                    </a:cubicBezTo>
                    <a:cubicBezTo>
                      <a:pt x="6181" y="27461"/>
                      <a:pt x="6050" y="27519"/>
                      <a:pt x="5934" y="27578"/>
                    </a:cubicBezTo>
                    <a:cubicBezTo>
                      <a:pt x="5745" y="27578"/>
                      <a:pt x="5571" y="27636"/>
                      <a:pt x="5381" y="27694"/>
                    </a:cubicBezTo>
                    <a:cubicBezTo>
                      <a:pt x="4233" y="26007"/>
                      <a:pt x="3273" y="24189"/>
                      <a:pt x="2298" y="22371"/>
                    </a:cubicBezTo>
                    <a:cubicBezTo>
                      <a:pt x="2051" y="21818"/>
                      <a:pt x="1745" y="21222"/>
                      <a:pt x="1455" y="20611"/>
                    </a:cubicBezTo>
                    <a:cubicBezTo>
                      <a:pt x="1266" y="20247"/>
                      <a:pt x="1018" y="19826"/>
                      <a:pt x="844" y="19404"/>
                    </a:cubicBezTo>
                    <a:cubicBezTo>
                      <a:pt x="844" y="19331"/>
                      <a:pt x="786" y="19273"/>
                      <a:pt x="786" y="19157"/>
                    </a:cubicBezTo>
                    <a:cubicBezTo>
                      <a:pt x="597" y="18604"/>
                      <a:pt x="1018" y="18124"/>
                      <a:pt x="1571" y="18124"/>
                    </a:cubicBezTo>
                    <a:close/>
                    <a:moveTo>
                      <a:pt x="6603" y="28130"/>
                    </a:moveTo>
                    <a:cubicBezTo>
                      <a:pt x="7083" y="29090"/>
                      <a:pt x="7563" y="30006"/>
                      <a:pt x="8174" y="30908"/>
                    </a:cubicBezTo>
                    <a:cubicBezTo>
                      <a:pt x="8596" y="31577"/>
                      <a:pt x="9017" y="32188"/>
                      <a:pt x="9512" y="32726"/>
                    </a:cubicBezTo>
                    <a:cubicBezTo>
                      <a:pt x="8785" y="32057"/>
                      <a:pt x="8058" y="31272"/>
                      <a:pt x="7389" y="30486"/>
                    </a:cubicBezTo>
                    <a:cubicBezTo>
                      <a:pt x="7025" y="30006"/>
                      <a:pt x="6661" y="29585"/>
                      <a:pt x="6356" y="29090"/>
                    </a:cubicBezTo>
                    <a:cubicBezTo>
                      <a:pt x="6181" y="28857"/>
                      <a:pt x="5992" y="28610"/>
                      <a:pt x="5818" y="28363"/>
                    </a:cubicBezTo>
                    <a:cubicBezTo>
                      <a:pt x="6050" y="28305"/>
                      <a:pt x="6240" y="28247"/>
                      <a:pt x="6414" y="28188"/>
                    </a:cubicBezTo>
                    <a:cubicBezTo>
                      <a:pt x="6472" y="28130"/>
                      <a:pt x="6545" y="28130"/>
                      <a:pt x="6603" y="28130"/>
                    </a:cubicBezTo>
                    <a:close/>
                    <a:moveTo>
                      <a:pt x="38905" y="13150"/>
                    </a:moveTo>
                    <a:cubicBezTo>
                      <a:pt x="39196" y="13586"/>
                      <a:pt x="39443" y="14008"/>
                      <a:pt x="39691" y="14430"/>
                    </a:cubicBezTo>
                    <a:cubicBezTo>
                      <a:pt x="39996" y="14968"/>
                      <a:pt x="40229" y="15462"/>
                      <a:pt x="40476" y="15942"/>
                    </a:cubicBezTo>
                    <a:cubicBezTo>
                      <a:pt x="40723" y="16364"/>
                      <a:pt x="40898" y="16728"/>
                      <a:pt x="41014" y="17150"/>
                    </a:cubicBezTo>
                    <a:cubicBezTo>
                      <a:pt x="41320" y="17877"/>
                      <a:pt x="41509" y="18604"/>
                      <a:pt x="41509" y="19331"/>
                    </a:cubicBezTo>
                    <a:cubicBezTo>
                      <a:pt x="41509" y="19581"/>
                      <a:pt x="41714" y="19714"/>
                      <a:pt x="41916" y="19714"/>
                    </a:cubicBezTo>
                    <a:cubicBezTo>
                      <a:pt x="41960" y="19714"/>
                      <a:pt x="42005" y="19708"/>
                      <a:pt x="42047" y="19695"/>
                    </a:cubicBezTo>
                    <a:lnTo>
                      <a:pt x="42047" y="19695"/>
                    </a:lnTo>
                    <a:cubicBezTo>
                      <a:pt x="41872" y="20058"/>
                      <a:pt x="41683" y="20495"/>
                      <a:pt x="41509" y="20858"/>
                    </a:cubicBezTo>
                    <a:cubicBezTo>
                      <a:pt x="41203" y="21585"/>
                      <a:pt x="40898" y="22313"/>
                      <a:pt x="40592" y="23040"/>
                    </a:cubicBezTo>
                    <a:cubicBezTo>
                      <a:pt x="40287" y="23636"/>
                      <a:pt x="40054" y="24305"/>
                      <a:pt x="39749" y="24916"/>
                    </a:cubicBezTo>
                    <a:cubicBezTo>
                      <a:pt x="39691" y="25032"/>
                      <a:pt x="39691" y="25149"/>
                      <a:pt x="39632" y="25221"/>
                    </a:cubicBezTo>
                    <a:cubicBezTo>
                      <a:pt x="39385" y="25760"/>
                      <a:pt x="39443" y="26312"/>
                      <a:pt x="39749" y="26850"/>
                    </a:cubicBezTo>
                    <a:cubicBezTo>
                      <a:pt x="40112" y="27403"/>
                      <a:pt x="40534" y="27941"/>
                      <a:pt x="40898" y="28494"/>
                    </a:cubicBezTo>
                    <a:cubicBezTo>
                      <a:pt x="40840" y="28610"/>
                      <a:pt x="40781" y="28668"/>
                      <a:pt x="40723" y="28785"/>
                    </a:cubicBezTo>
                    <a:cubicBezTo>
                      <a:pt x="40651" y="28916"/>
                      <a:pt x="40592" y="29032"/>
                      <a:pt x="40476" y="29148"/>
                    </a:cubicBezTo>
                    <a:lnTo>
                      <a:pt x="40476" y="29221"/>
                    </a:lnTo>
                    <a:cubicBezTo>
                      <a:pt x="40360" y="29337"/>
                      <a:pt x="40287" y="29454"/>
                      <a:pt x="40229" y="29585"/>
                    </a:cubicBezTo>
                    <a:cubicBezTo>
                      <a:pt x="39502" y="30675"/>
                      <a:pt x="38716" y="31635"/>
                      <a:pt x="37742" y="32610"/>
                    </a:cubicBezTo>
                    <a:cubicBezTo>
                      <a:pt x="37684" y="32668"/>
                      <a:pt x="37567" y="32784"/>
                      <a:pt x="37509" y="32857"/>
                    </a:cubicBezTo>
                    <a:cubicBezTo>
                      <a:pt x="37378" y="32973"/>
                      <a:pt x="37320" y="33032"/>
                      <a:pt x="37204" y="33148"/>
                    </a:cubicBezTo>
                    <a:cubicBezTo>
                      <a:pt x="37087" y="32304"/>
                      <a:pt x="36898" y="31519"/>
                      <a:pt x="36724" y="30734"/>
                    </a:cubicBezTo>
                    <a:cubicBezTo>
                      <a:pt x="36476" y="29585"/>
                      <a:pt x="36229" y="28494"/>
                      <a:pt x="35996" y="27461"/>
                    </a:cubicBezTo>
                    <a:cubicBezTo>
                      <a:pt x="35807" y="26792"/>
                      <a:pt x="35633" y="26181"/>
                      <a:pt x="35502" y="25585"/>
                    </a:cubicBezTo>
                    <a:cubicBezTo>
                      <a:pt x="35444" y="25338"/>
                      <a:pt x="35327" y="25091"/>
                      <a:pt x="35269" y="24858"/>
                    </a:cubicBezTo>
                    <a:cubicBezTo>
                      <a:pt x="35022" y="23825"/>
                      <a:pt x="34658" y="22851"/>
                      <a:pt x="34353" y="21818"/>
                    </a:cubicBezTo>
                    <a:cubicBezTo>
                      <a:pt x="33815" y="20131"/>
                      <a:pt x="33204" y="18488"/>
                      <a:pt x="32593" y="16859"/>
                    </a:cubicBezTo>
                    <a:cubicBezTo>
                      <a:pt x="33684" y="16248"/>
                      <a:pt x="34833" y="15637"/>
                      <a:pt x="35924" y="14968"/>
                    </a:cubicBezTo>
                    <a:cubicBezTo>
                      <a:pt x="36956" y="14372"/>
                      <a:pt x="37931" y="13819"/>
                      <a:pt x="38905" y="13150"/>
                    </a:cubicBezTo>
                    <a:close/>
                    <a:moveTo>
                      <a:pt x="31924" y="17150"/>
                    </a:moveTo>
                    <a:cubicBezTo>
                      <a:pt x="32535" y="18735"/>
                      <a:pt x="33088" y="20247"/>
                      <a:pt x="33626" y="21818"/>
                    </a:cubicBezTo>
                    <a:cubicBezTo>
                      <a:pt x="33931" y="22909"/>
                      <a:pt x="34295" y="24000"/>
                      <a:pt x="34600" y="25149"/>
                    </a:cubicBezTo>
                    <a:cubicBezTo>
                      <a:pt x="34658" y="25338"/>
                      <a:pt x="34717" y="25512"/>
                      <a:pt x="34775" y="25701"/>
                    </a:cubicBezTo>
                    <a:cubicBezTo>
                      <a:pt x="34964" y="26312"/>
                      <a:pt x="35080" y="26909"/>
                      <a:pt x="35269" y="27519"/>
                    </a:cubicBezTo>
                    <a:cubicBezTo>
                      <a:pt x="35269" y="27636"/>
                      <a:pt x="35327" y="27767"/>
                      <a:pt x="35327" y="27825"/>
                    </a:cubicBezTo>
                    <a:cubicBezTo>
                      <a:pt x="35560" y="28916"/>
                      <a:pt x="35807" y="29948"/>
                      <a:pt x="36055" y="31039"/>
                    </a:cubicBezTo>
                    <a:lnTo>
                      <a:pt x="36593" y="33759"/>
                    </a:lnTo>
                    <a:cubicBezTo>
                      <a:pt x="36418" y="33875"/>
                      <a:pt x="36287" y="34006"/>
                      <a:pt x="36171" y="34122"/>
                    </a:cubicBezTo>
                    <a:cubicBezTo>
                      <a:pt x="35327" y="34850"/>
                      <a:pt x="34469" y="35519"/>
                      <a:pt x="33568" y="36057"/>
                    </a:cubicBezTo>
                    <a:cubicBezTo>
                      <a:pt x="32724" y="36609"/>
                      <a:pt x="31924" y="37031"/>
                      <a:pt x="31081" y="37453"/>
                    </a:cubicBezTo>
                    <a:cubicBezTo>
                      <a:pt x="31022" y="37278"/>
                      <a:pt x="30964" y="37031"/>
                      <a:pt x="30964" y="36857"/>
                    </a:cubicBezTo>
                    <a:cubicBezTo>
                      <a:pt x="30833" y="36420"/>
                      <a:pt x="30775" y="36057"/>
                      <a:pt x="30659" y="35635"/>
                    </a:cubicBezTo>
                    <a:cubicBezTo>
                      <a:pt x="30542" y="35039"/>
                      <a:pt x="30353" y="34428"/>
                      <a:pt x="30237" y="33817"/>
                    </a:cubicBezTo>
                    <a:cubicBezTo>
                      <a:pt x="29932" y="32857"/>
                      <a:pt x="29684" y="31883"/>
                      <a:pt x="29321" y="30908"/>
                    </a:cubicBezTo>
                    <a:cubicBezTo>
                      <a:pt x="28361" y="27941"/>
                      <a:pt x="27197" y="25091"/>
                      <a:pt x="25874" y="22313"/>
                    </a:cubicBezTo>
                    <a:cubicBezTo>
                      <a:pt x="25685" y="21876"/>
                      <a:pt x="25452" y="21455"/>
                      <a:pt x="25263" y="21033"/>
                    </a:cubicBezTo>
                    <a:cubicBezTo>
                      <a:pt x="25205" y="20858"/>
                      <a:pt x="25089" y="20727"/>
                      <a:pt x="25016" y="20553"/>
                    </a:cubicBezTo>
                    <a:cubicBezTo>
                      <a:pt x="27328" y="19462"/>
                      <a:pt x="29626" y="18371"/>
                      <a:pt x="31924" y="17150"/>
                    </a:cubicBezTo>
                    <a:close/>
                    <a:moveTo>
                      <a:pt x="24361" y="20858"/>
                    </a:moveTo>
                    <a:cubicBezTo>
                      <a:pt x="24594" y="21338"/>
                      <a:pt x="24841" y="21876"/>
                      <a:pt x="25089" y="22371"/>
                    </a:cubicBezTo>
                    <a:cubicBezTo>
                      <a:pt x="26470" y="25280"/>
                      <a:pt x="27692" y="28188"/>
                      <a:pt x="28724" y="31272"/>
                    </a:cubicBezTo>
                    <a:cubicBezTo>
                      <a:pt x="28783" y="31403"/>
                      <a:pt x="28783" y="31577"/>
                      <a:pt x="28841" y="31766"/>
                    </a:cubicBezTo>
                    <a:cubicBezTo>
                      <a:pt x="29088" y="32552"/>
                      <a:pt x="29321" y="33337"/>
                      <a:pt x="29568" y="34181"/>
                    </a:cubicBezTo>
                    <a:cubicBezTo>
                      <a:pt x="29743" y="34791"/>
                      <a:pt x="29873" y="35402"/>
                      <a:pt x="29990" y="35999"/>
                    </a:cubicBezTo>
                    <a:cubicBezTo>
                      <a:pt x="30106" y="36420"/>
                      <a:pt x="30179" y="36784"/>
                      <a:pt x="30237" y="37148"/>
                    </a:cubicBezTo>
                    <a:cubicBezTo>
                      <a:pt x="30295" y="37337"/>
                      <a:pt x="30353" y="37511"/>
                      <a:pt x="30353" y="37700"/>
                    </a:cubicBezTo>
                    <a:lnTo>
                      <a:pt x="30353" y="37758"/>
                    </a:lnTo>
                    <a:cubicBezTo>
                      <a:pt x="29379" y="38180"/>
                      <a:pt x="28419" y="38544"/>
                      <a:pt x="27386" y="38791"/>
                    </a:cubicBezTo>
                    <a:cubicBezTo>
                      <a:pt x="26834" y="38966"/>
                      <a:pt x="26237" y="39096"/>
                      <a:pt x="25685" y="39213"/>
                    </a:cubicBezTo>
                    <a:cubicBezTo>
                      <a:pt x="24958" y="39329"/>
                      <a:pt x="24289" y="39402"/>
                      <a:pt x="23561" y="39460"/>
                    </a:cubicBezTo>
                    <a:cubicBezTo>
                      <a:pt x="23271" y="39518"/>
                      <a:pt x="23023" y="39518"/>
                      <a:pt x="22718" y="39518"/>
                    </a:cubicBezTo>
                    <a:lnTo>
                      <a:pt x="22718" y="39329"/>
                    </a:lnTo>
                    <a:cubicBezTo>
                      <a:pt x="22601" y="39155"/>
                      <a:pt x="22543" y="38907"/>
                      <a:pt x="22412" y="38733"/>
                    </a:cubicBezTo>
                    <a:cubicBezTo>
                      <a:pt x="22296" y="38427"/>
                      <a:pt x="22107" y="38122"/>
                      <a:pt x="21932" y="37817"/>
                    </a:cubicBezTo>
                    <a:cubicBezTo>
                      <a:pt x="21453" y="37148"/>
                      <a:pt x="20958" y="36493"/>
                      <a:pt x="20478" y="35824"/>
                    </a:cubicBezTo>
                    <a:cubicBezTo>
                      <a:pt x="20231" y="35519"/>
                      <a:pt x="20056" y="35213"/>
                      <a:pt x="19809" y="34966"/>
                    </a:cubicBezTo>
                    <a:cubicBezTo>
                      <a:pt x="18966" y="33875"/>
                      <a:pt x="18107" y="32784"/>
                      <a:pt x="17322" y="31635"/>
                    </a:cubicBezTo>
                    <a:cubicBezTo>
                      <a:pt x="17148" y="31330"/>
                      <a:pt x="16900" y="31039"/>
                      <a:pt x="16726" y="30734"/>
                    </a:cubicBezTo>
                    <a:cubicBezTo>
                      <a:pt x="15635" y="29090"/>
                      <a:pt x="14602" y="27330"/>
                      <a:pt x="13686" y="25585"/>
                    </a:cubicBezTo>
                    <a:cubicBezTo>
                      <a:pt x="15999" y="24669"/>
                      <a:pt x="18296" y="23636"/>
                      <a:pt x="20536" y="22604"/>
                    </a:cubicBezTo>
                    <a:cubicBezTo>
                      <a:pt x="20725" y="22545"/>
                      <a:pt x="20842" y="22487"/>
                      <a:pt x="21016" y="22429"/>
                    </a:cubicBezTo>
                    <a:cubicBezTo>
                      <a:pt x="22107" y="21876"/>
                      <a:pt x="23271" y="21396"/>
                      <a:pt x="24361" y="20858"/>
                    </a:cubicBezTo>
                    <a:close/>
                    <a:moveTo>
                      <a:pt x="13017" y="25876"/>
                    </a:moveTo>
                    <a:cubicBezTo>
                      <a:pt x="14050" y="27883"/>
                      <a:pt x="15199" y="29817"/>
                      <a:pt x="16478" y="31694"/>
                    </a:cubicBezTo>
                    <a:cubicBezTo>
                      <a:pt x="17206" y="32726"/>
                      <a:pt x="17933" y="33759"/>
                      <a:pt x="18660" y="34733"/>
                    </a:cubicBezTo>
                    <a:cubicBezTo>
                      <a:pt x="19198" y="35402"/>
                      <a:pt x="19693" y="35999"/>
                      <a:pt x="20231" y="36668"/>
                    </a:cubicBezTo>
                    <a:cubicBezTo>
                      <a:pt x="20594" y="37148"/>
                      <a:pt x="20900" y="37642"/>
                      <a:pt x="21263" y="38180"/>
                    </a:cubicBezTo>
                    <a:cubicBezTo>
                      <a:pt x="21322" y="38238"/>
                      <a:pt x="21380" y="38369"/>
                      <a:pt x="21453" y="38486"/>
                    </a:cubicBezTo>
                    <a:cubicBezTo>
                      <a:pt x="21627" y="38849"/>
                      <a:pt x="21874" y="39213"/>
                      <a:pt x="21991" y="39576"/>
                    </a:cubicBezTo>
                    <a:lnTo>
                      <a:pt x="20725" y="39576"/>
                    </a:lnTo>
                    <a:cubicBezTo>
                      <a:pt x="20231" y="39518"/>
                      <a:pt x="19751" y="39518"/>
                      <a:pt x="19198" y="39460"/>
                    </a:cubicBezTo>
                    <a:cubicBezTo>
                      <a:pt x="19024" y="39460"/>
                      <a:pt x="18835" y="39460"/>
                      <a:pt x="18660" y="39402"/>
                    </a:cubicBezTo>
                    <a:lnTo>
                      <a:pt x="18471" y="39402"/>
                    </a:lnTo>
                    <a:cubicBezTo>
                      <a:pt x="18544" y="38733"/>
                      <a:pt x="18602" y="37947"/>
                      <a:pt x="18238" y="37395"/>
                    </a:cubicBezTo>
                    <a:cubicBezTo>
                      <a:pt x="18180" y="37337"/>
                      <a:pt x="18107" y="37278"/>
                      <a:pt x="18049" y="37220"/>
                    </a:cubicBezTo>
                    <a:cubicBezTo>
                      <a:pt x="17991" y="37148"/>
                      <a:pt x="17875" y="37089"/>
                      <a:pt x="17817" y="37031"/>
                    </a:cubicBezTo>
                    <a:cubicBezTo>
                      <a:pt x="17380" y="36784"/>
                      <a:pt x="16842" y="36784"/>
                      <a:pt x="16420" y="36668"/>
                    </a:cubicBezTo>
                    <a:cubicBezTo>
                      <a:pt x="15868" y="36551"/>
                      <a:pt x="15388" y="36362"/>
                      <a:pt x="14908" y="36188"/>
                    </a:cubicBezTo>
                    <a:cubicBezTo>
                      <a:pt x="13453" y="35693"/>
                      <a:pt x="12115" y="34908"/>
                      <a:pt x="10908" y="33948"/>
                    </a:cubicBezTo>
                    <a:cubicBezTo>
                      <a:pt x="11083" y="33817"/>
                      <a:pt x="11199" y="33584"/>
                      <a:pt x="11025" y="33395"/>
                    </a:cubicBezTo>
                    <a:cubicBezTo>
                      <a:pt x="9512" y="31766"/>
                      <a:pt x="8290" y="29876"/>
                      <a:pt x="7330" y="27883"/>
                    </a:cubicBezTo>
                    <a:cubicBezTo>
                      <a:pt x="7810" y="27767"/>
                      <a:pt x="8232" y="27578"/>
                      <a:pt x="8727" y="27461"/>
                    </a:cubicBezTo>
                    <a:cubicBezTo>
                      <a:pt x="8785" y="27403"/>
                      <a:pt x="8901" y="27403"/>
                      <a:pt x="8959" y="27330"/>
                    </a:cubicBezTo>
                    <a:cubicBezTo>
                      <a:pt x="10355" y="26909"/>
                      <a:pt x="11694" y="26370"/>
                      <a:pt x="13017" y="25876"/>
                    </a:cubicBezTo>
                    <a:close/>
                    <a:moveTo>
                      <a:pt x="40278" y="0"/>
                    </a:moveTo>
                    <a:cubicBezTo>
                      <a:pt x="39846" y="0"/>
                      <a:pt x="39407" y="177"/>
                      <a:pt x="39080" y="555"/>
                    </a:cubicBezTo>
                    <a:cubicBezTo>
                      <a:pt x="38774" y="860"/>
                      <a:pt x="38542" y="1224"/>
                      <a:pt x="38236" y="1515"/>
                    </a:cubicBezTo>
                    <a:cubicBezTo>
                      <a:pt x="38047" y="1820"/>
                      <a:pt x="37814" y="2126"/>
                      <a:pt x="37509" y="2315"/>
                    </a:cubicBezTo>
                    <a:cubicBezTo>
                      <a:pt x="37378" y="2373"/>
                      <a:pt x="37262" y="2431"/>
                      <a:pt x="37145" y="2489"/>
                    </a:cubicBezTo>
                    <a:cubicBezTo>
                      <a:pt x="37015" y="2547"/>
                      <a:pt x="36956" y="2547"/>
                      <a:pt x="36898" y="2606"/>
                    </a:cubicBezTo>
                    <a:cubicBezTo>
                      <a:pt x="36113" y="2969"/>
                      <a:pt x="35386" y="3333"/>
                      <a:pt x="34600" y="3696"/>
                    </a:cubicBezTo>
                    <a:cubicBezTo>
                      <a:pt x="34469" y="3769"/>
                      <a:pt x="34353" y="3827"/>
                      <a:pt x="34237" y="3885"/>
                    </a:cubicBezTo>
                    <a:cubicBezTo>
                      <a:pt x="32957" y="4554"/>
                      <a:pt x="31633" y="5151"/>
                      <a:pt x="30353" y="5762"/>
                    </a:cubicBezTo>
                    <a:cubicBezTo>
                      <a:pt x="29510" y="6183"/>
                      <a:pt x="28652" y="6605"/>
                      <a:pt x="27866" y="6969"/>
                    </a:cubicBezTo>
                    <a:cubicBezTo>
                      <a:pt x="27692" y="6969"/>
                      <a:pt x="27561" y="7041"/>
                      <a:pt x="27503" y="7158"/>
                    </a:cubicBezTo>
                    <a:cubicBezTo>
                      <a:pt x="26659" y="7580"/>
                      <a:pt x="25816" y="8001"/>
                      <a:pt x="24958" y="8365"/>
                    </a:cubicBezTo>
                    <a:cubicBezTo>
                      <a:pt x="23271" y="9223"/>
                      <a:pt x="21511" y="10067"/>
                      <a:pt x="19751" y="10910"/>
                    </a:cubicBezTo>
                    <a:cubicBezTo>
                      <a:pt x="19635" y="10968"/>
                      <a:pt x="19445" y="11099"/>
                      <a:pt x="19271" y="11157"/>
                    </a:cubicBezTo>
                    <a:cubicBezTo>
                      <a:pt x="17511" y="12001"/>
                      <a:pt x="15693" y="12859"/>
                      <a:pt x="13933" y="13761"/>
                    </a:cubicBezTo>
                    <a:cubicBezTo>
                      <a:pt x="12479" y="14430"/>
                      <a:pt x="11025" y="15157"/>
                      <a:pt x="9570" y="15826"/>
                    </a:cubicBezTo>
                    <a:lnTo>
                      <a:pt x="9570" y="15884"/>
                    </a:lnTo>
                    <a:cubicBezTo>
                      <a:pt x="9535" y="15874"/>
                      <a:pt x="9501" y="15869"/>
                      <a:pt x="9468" y="15869"/>
                    </a:cubicBezTo>
                    <a:cubicBezTo>
                      <a:pt x="9321" y="15869"/>
                      <a:pt x="9196" y="15964"/>
                      <a:pt x="9148" y="16059"/>
                    </a:cubicBezTo>
                    <a:cubicBezTo>
                      <a:pt x="8421" y="16422"/>
                      <a:pt x="7694" y="16728"/>
                      <a:pt x="6967" y="17091"/>
                    </a:cubicBezTo>
                    <a:cubicBezTo>
                      <a:pt x="6836" y="17150"/>
                      <a:pt x="6720" y="17280"/>
                      <a:pt x="6545" y="17339"/>
                    </a:cubicBezTo>
                    <a:cubicBezTo>
                      <a:pt x="6356" y="17397"/>
                      <a:pt x="6181" y="17397"/>
                      <a:pt x="5992" y="17397"/>
                    </a:cubicBezTo>
                    <a:lnTo>
                      <a:pt x="1935" y="17397"/>
                    </a:lnTo>
                    <a:cubicBezTo>
                      <a:pt x="1811" y="17397"/>
                      <a:pt x="1673" y="17382"/>
                      <a:pt x="1529" y="17382"/>
                    </a:cubicBezTo>
                    <a:cubicBezTo>
                      <a:pt x="1386" y="17382"/>
                      <a:pt x="1236" y="17397"/>
                      <a:pt x="1091" y="17455"/>
                    </a:cubicBezTo>
                    <a:cubicBezTo>
                      <a:pt x="422" y="17702"/>
                      <a:pt x="0" y="18371"/>
                      <a:pt x="58" y="19040"/>
                    </a:cubicBezTo>
                    <a:cubicBezTo>
                      <a:pt x="58" y="19273"/>
                      <a:pt x="117" y="19578"/>
                      <a:pt x="233" y="19826"/>
                    </a:cubicBezTo>
                    <a:cubicBezTo>
                      <a:pt x="364" y="20131"/>
                      <a:pt x="538" y="20422"/>
                      <a:pt x="655" y="20669"/>
                    </a:cubicBezTo>
                    <a:cubicBezTo>
                      <a:pt x="960" y="21280"/>
                      <a:pt x="1207" y="21818"/>
                      <a:pt x="1513" y="22371"/>
                    </a:cubicBezTo>
                    <a:cubicBezTo>
                      <a:pt x="2182" y="23767"/>
                      <a:pt x="2967" y="25091"/>
                      <a:pt x="3753" y="26429"/>
                    </a:cubicBezTo>
                    <a:cubicBezTo>
                      <a:pt x="4291" y="27403"/>
                      <a:pt x="4960" y="28363"/>
                      <a:pt x="5629" y="29279"/>
                    </a:cubicBezTo>
                    <a:cubicBezTo>
                      <a:pt x="5818" y="29585"/>
                      <a:pt x="5992" y="29876"/>
                      <a:pt x="6240" y="30123"/>
                    </a:cubicBezTo>
                    <a:cubicBezTo>
                      <a:pt x="7389" y="31635"/>
                      <a:pt x="8654" y="33032"/>
                      <a:pt x="10108" y="34239"/>
                    </a:cubicBezTo>
                    <a:cubicBezTo>
                      <a:pt x="12115" y="35824"/>
                      <a:pt x="14413" y="37089"/>
                      <a:pt x="16958" y="37511"/>
                    </a:cubicBezTo>
                    <a:cubicBezTo>
                      <a:pt x="17569" y="37584"/>
                      <a:pt x="17817" y="37947"/>
                      <a:pt x="17817" y="38544"/>
                    </a:cubicBezTo>
                    <a:cubicBezTo>
                      <a:pt x="17744" y="38602"/>
                      <a:pt x="17744" y="38675"/>
                      <a:pt x="17744" y="38733"/>
                    </a:cubicBezTo>
                    <a:lnTo>
                      <a:pt x="17744" y="39402"/>
                    </a:lnTo>
                    <a:cubicBezTo>
                      <a:pt x="17686" y="39518"/>
                      <a:pt x="17686" y="39576"/>
                      <a:pt x="17686" y="39693"/>
                    </a:cubicBezTo>
                    <a:cubicBezTo>
                      <a:pt x="17686" y="39940"/>
                      <a:pt x="17817" y="39998"/>
                      <a:pt x="17991" y="40056"/>
                    </a:cubicBezTo>
                    <a:lnTo>
                      <a:pt x="18049" y="40056"/>
                    </a:lnTo>
                    <a:cubicBezTo>
                      <a:pt x="19024" y="40187"/>
                      <a:pt x="19925" y="40245"/>
                      <a:pt x="20900" y="40304"/>
                    </a:cubicBezTo>
                    <a:cubicBezTo>
                      <a:pt x="22834" y="40304"/>
                      <a:pt x="24783" y="40129"/>
                      <a:pt x="26659" y="39765"/>
                    </a:cubicBezTo>
                    <a:cubicBezTo>
                      <a:pt x="27692" y="39518"/>
                      <a:pt x="28652" y="39213"/>
                      <a:pt x="29684" y="38849"/>
                    </a:cubicBezTo>
                    <a:cubicBezTo>
                      <a:pt x="30906" y="38369"/>
                      <a:pt x="32055" y="37817"/>
                      <a:pt x="33204" y="37148"/>
                    </a:cubicBezTo>
                    <a:cubicBezTo>
                      <a:pt x="34775" y="36188"/>
                      <a:pt x="36287" y="35039"/>
                      <a:pt x="37625" y="33759"/>
                    </a:cubicBezTo>
                    <a:lnTo>
                      <a:pt x="37814" y="33584"/>
                    </a:lnTo>
                    <a:cubicBezTo>
                      <a:pt x="38658" y="32726"/>
                      <a:pt x="39443" y="31824"/>
                      <a:pt x="40171" y="30850"/>
                    </a:cubicBezTo>
                    <a:cubicBezTo>
                      <a:pt x="40287" y="30675"/>
                      <a:pt x="40476" y="30486"/>
                      <a:pt x="40592" y="30312"/>
                    </a:cubicBezTo>
                    <a:lnTo>
                      <a:pt x="40651" y="30239"/>
                    </a:lnTo>
                    <a:cubicBezTo>
                      <a:pt x="40723" y="30123"/>
                      <a:pt x="40781" y="30065"/>
                      <a:pt x="40840" y="29948"/>
                    </a:cubicBezTo>
                    <a:cubicBezTo>
                      <a:pt x="40898" y="29817"/>
                      <a:pt x="41014" y="29701"/>
                      <a:pt x="41087" y="29585"/>
                    </a:cubicBezTo>
                    <a:cubicBezTo>
                      <a:pt x="41261" y="29279"/>
                      <a:pt x="41450" y="28974"/>
                      <a:pt x="41625" y="28668"/>
                    </a:cubicBezTo>
                    <a:cubicBezTo>
                      <a:pt x="41683" y="28552"/>
                      <a:pt x="41683" y="28421"/>
                      <a:pt x="41625" y="28305"/>
                    </a:cubicBezTo>
                    <a:cubicBezTo>
                      <a:pt x="41509" y="28130"/>
                      <a:pt x="41378" y="27999"/>
                      <a:pt x="41320" y="27825"/>
                    </a:cubicBezTo>
                    <a:cubicBezTo>
                      <a:pt x="41145" y="27578"/>
                      <a:pt x="40956" y="27272"/>
                      <a:pt x="40781" y="27039"/>
                    </a:cubicBezTo>
                    <a:cubicBezTo>
                      <a:pt x="40651" y="26850"/>
                      <a:pt x="40534" y="26603"/>
                      <a:pt x="40360" y="26429"/>
                    </a:cubicBezTo>
                    <a:cubicBezTo>
                      <a:pt x="40054" y="25876"/>
                      <a:pt x="40287" y="25454"/>
                      <a:pt x="40476" y="24974"/>
                    </a:cubicBezTo>
                    <a:cubicBezTo>
                      <a:pt x="40898" y="24131"/>
                      <a:pt x="41261" y="23214"/>
                      <a:pt x="41683" y="22371"/>
                    </a:cubicBezTo>
                    <a:cubicBezTo>
                      <a:pt x="41989" y="21585"/>
                      <a:pt x="42352" y="20786"/>
                      <a:pt x="42716" y="20000"/>
                    </a:cubicBezTo>
                    <a:cubicBezTo>
                      <a:pt x="43268" y="18677"/>
                      <a:pt x="43865" y="17397"/>
                      <a:pt x="44417" y="16059"/>
                    </a:cubicBezTo>
                    <a:cubicBezTo>
                      <a:pt x="44592" y="15579"/>
                      <a:pt x="44592" y="15157"/>
                      <a:pt x="44476" y="14677"/>
                    </a:cubicBezTo>
                    <a:cubicBezTo>
                      <a:pt x="44359" y="14124"/>
                      <a:pt x="44228" y="13514"/>
                      <a:pt x="44112" y="12975"/>
                    </a:cubicBezTo>
                    <a:cubicBezTo>
                      <a:pt x="43923" y="11768"/>
                      <a:pt x="43690" y="10605"/>
                      <a:pt x="43443" y="9456"/>
                    </a:cubicBezTo>
                    <a:lnTo>
                      <a:pt x="43443" y="9339"/>
                    </a:lnTo>
                    <a:cubicBezTo>
                      <a:pt x="43268" y="8729"/>
                      <a:pt x="43138" y="8060"/>
                      <a:pt x="43021" y="7463"/>
                    </a:cubicBezTo>
                    <a:cubicBezTo>
                      <a:pt x="43021" y="7332"/>
                      <a:pt x="43021" y="7216"/>
                      <a:pt x="42963" y="7158"/>
                    </a:cubicBezTo>
                    <a:cubicBezTo>
                      <a:pt x="42658" y="5456"/>
                      <a:pt x="42294" y="3769"/>
                      <a:pt x="41989" y="2067"/>
                    </a:cubicBezTo>
                    <a:cubicBezTo>
                      <a:pt x="41930" y="1762"/>
                      <a:pt x="41872" y="1457"/>
                      <a:pt x="41814" y="1224"/>
                    </a:cubicBezTo>
                    <a:cubicBezTo>
                      <a:pt x="41627" y="440"/>
                      <a:pt x="40960" y="0"/>
                      <a:pt x="40278" y="0"/>
                    </a:cubicBezTo>
                    <a:close/>
                  </a:path>
                </a:pathLst>
              </a:custGeom>
              <a:solidFill>
                <a:srgbClr val="0B5C5E"/>
              </a:solidFill>
              <a:ln cap="flat" cmpd="sng" w="9525">
                <a:solidFill>
                  <a:srgbClr val="0B5C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1" name="Google Shape;721;p59"/>
          <p:cNvSpPr txBox="1"/>
          <p:nvPr>
            <p:ph idx="1" type="subTitle"/>
          </p:nvPr>
        </p:nvSpPr>
        <p:spPr>
          <a:xfrm>
            <a:off x="4732300" y="3069225"/>
            <a:ext cx="3080100" cy="5124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Clr>
                <a:srgbClr val="000000"/>
              </a:buClr>
              <a:buSzPts val="1400"/>
              <a:buFont typeface="Arial"/>
              <a:buNone/>
            </a:pPr>
            <a:r>
              <a:rPr lang="en"/>
              <a:t>“There is no </a:t>
            </a:r>
            <a:r>
              <a:rPr lang="en"/>
              <a:t>substitute</a:t>
            </a:r>
            <a:r>
              <a:rPr lang="en"/>
              <a:t> for work” - Vince Lombardi</a:t>
            </a:r>
            <a:endParaRPr/>
          </a:p>
        </p:txBody>
      </p:sp>
      <p:sp>
        <p:nvSpPr>
          <p:cNvPr id="722" name="Google Shape;722;p59"/>
          <p:cNvSpPr txBox="1"/>
          <p:nvPr>
            <p:ph type="title"/>
          </p:nvPr>
        </p:nvSpPr>
        <p:spPr>
          <a:xfrm>
            <a:off x="4115800" y="2396674"/>
            <a:ext cx="4313100" cy="6231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sz="3200"/>
              <a:t>METHODOLOGY</a:t>
            </a:r>
            <a:endParaRPr sz="3200"/>
          </a:p>
        </p:txBody>
      </p:sp>
      <p:grpSp>
        <p:nvGrpSpPr>
          <p:cNvPr id="723" name="Google Shape;723;p59"/>
          <p:cNvGrpSpPr/>
          <p:nvPr/>
        </p:nvGrpSpPr>
        <p:grpSpPr>
          <a:xfrm>
            <a:off x="4141763" y="2485619"/>
            <a:ext cx="4261163" cy="284589"/>
            <a:chOff x="4115788" y="2707156"/>
            <a:chExt cx="4261163" cy="284589"/>
          </a:xfrm>
        </p:grpSpPr>
        <p:sp>
          <p:nvSpPr>
            <p:cNvPr id="724" name="Google Shape;724;p59"/>
            <p:cNvSpPr/>
            <p:nvPr/>
          </p:nvSpPr>
          <p:spPr>
            <a:xfrm>
              <a:off x="4115788"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9"/>
            <p:cNvSpPr/>
            <p:nvPr/>
          </p:nvSpPr>
          <p:spPr>
            <a:xfrm>
              <a:off x="8078300"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 name="Google Shape;726;p59"/>
          <p:cNvSpPr txBox="1"/>
          <p:nvPr>
            <p:ph idx="2" type="title"/>
          </p:nvPr>
        </p:nvSpPr>
        <p:spPr>
          <a:xfrm rot="-1273659">
            <a:off x="2409186" y="1486881"/>
            <a:ext cx="856730" cy="771716"/>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sz="4800">
                <a:solidFill>
                  <a:schemeClr val="accent2"/>
                </a:solidFill>
              </a:rPr>
              <a:t>4</a:t>
            </a:r>
            <a:endParaRPr sz="4800">
              <a:solidFill>
                <a:schemeClr val="accent2"/>
              </a:solidFill>
            </a:endParaRPr>
          </a:p>
        </p:txBody>
      </p:sp>
      <p:sp>
        <p:nvSpPr>
          <p:cNvPr id="727" name="Google Shape;727;p59"/>
          <p:cNvSpPr txBox="1"/>
          <p:nvPr>
            <p:ph idx="2" type="title"/>
          </p:nvPr>
        </p:nvSpPr>
        <p:spPr>
          <a:xfrm rot="-1273410">
            <a:off x="2373030" y="1524990"/>
            <a:ext cx="955507" cy="743134"/>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sz="4300">
                <a:solidFill>
                  <a:schemeClr val="accent1"/>
                </a:solidFill>
              </a:rPr>
              <a:t>4</a:t>
            </a:r>
            <a:endParaRPr sz="4200">
              <a:solidFill>
                <a:schemeClr val="accen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60"/>
          <p:cNvSpPr txBox="1"/>
          <p:nvPr>
            <p:ph type="title"/>
          </p:nvPr>
        </p:nvSpPr>
        <p:spPr>
          <a:xfrm>
            <a:off x="720000" y="213425"/>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Methodology</a:t>
            </a:r>
            <a:endParaRPr/>
          </a:p>
        </p:txBody>
      </p:sp>
      <p:sp>
        <p:nvSpPr>
          <p:cNvPr id="733" name="Google Shape;733;p60"/>
          <p:cNvSpPr txBox="1"/>
          <p:nvPr>
            <p:ph idx="1" type="body"/>
          </p:nvPr>
        </p:nvSpPr>
        <p:spPr>
          <a:xfrm>
            <a:off x="720000" y="940075"/>
            <a:ext cx="7704000" cy="537900"/>
          </a:xfrm>
          <a:prstGeom prst="rect">
            <a:avLst/>
          </a:prstGeom>
        </p:spPr>
        <p:txBody>
          <a:bodyPr anchorCtr="0" anchor="t" bIns="36575" lIns="36575" spcFirstLastPara="1" rIns="36575" wrap="square" tIns="36575">
            <a:noAutofit/>
          </a:bodyPr>
          <a:lstStyle/>
          <a:p>
            <a:pPr indent="-317500" lvl="0" marL="457200" rtl="0" algn="l">
              <a:spcBef>
                <a:spcPts val="0"/>
              </a:spcBef>
              <a:spcAft>
                <a:spcPts val="0"/>
              </a:spcAft>
              <a:buSzPts val="1400"/>
              <a:buChar char="➢"/>
            </a:pPr>
            <a:r>
              <a:rPr lang="en"/>
              <a:t>We approached this problem unsure of which model would give us the best results, so we tried a few:</a:t>
            </a:r>
            <a:endParaRPr/>
          </a:p>
          <a:p>
            <a:pPr indent="0" lvl="0" marL="0" rtl="0" algn="l">
              <a:spcBef>
                <a:spcPts val="0"/>
              </a:spcBef>
              <a:spcAft>
                <a:spcPts val="0"/>
              </a:spcAft>
              <a:buNone/>
            </a:pPr>
            <a:r>
              <a:t/>
            </a:r>
            <a:endParaRPr/>
          </a:p>
        </p:txBody>
      </p:sp>
      <p:sp>
        <p:nvSpPr>
          <p:cNvPr id="734" name="Google Shape;734;p60"/>
          <p:cNvSpPr txBox="1"/>
          <p:nvPr/>
        </p:nvSpPr>
        <p:spPr>
          <a:xfrm>
            <a:off x="743550" y="1555800"/>
            <a:ext cx="3828300" cy="17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200"/>
              <a:t>Random Forest</a:t>
            </a:r>
            <a:endParaRPr sz="1000"/>
          </a:p>
          <a:p>
            <a:pPr indent="-292100" lvl="0" marL="457200" rtl="0" algn="l">
              <a:lnSpc>
                <a:spcPct val="115000"/>
              </a:lnSpc>
              <a:spcBef>
                <a:spcPts val="1200"/>
              </a:spcBef>
              <a:spcAft>
                <a:spcPts val="0"/>
              </a:spcAft>
              <a:buSzPts val="1000"/>
              <a:buChar char="●"/>
            </a:pPr>
            <a:r>
              <a:rPr b="1" lang="en" sz="1000"/>
              <a:t>Advantages</a:t>
            </a:r>
            <a:r>
              <a:rPr lang="en" sz="1000"/>
              <a:t>:</a:t>
            </a:r>
            <a:endParaRPr sz="1000"/>
          </a:p>
          <a:p>
            <a:pPr indent="-292100" lvl="1" marL="914400" rtl="0" algn="l">
              <a:lnSpc>
                <a:spcPct val="115000"/>
              </a:lnSpc>
              <a:spcBef>
                <a:spcPts val="0"/>
              </a:spcBef>
              <a:spcAft>
                <a:spcPts val="0"/>
              </a:spcAft>
              <a:buSzPts val="1000"/>
              <a:buChar char="○"/>
            </a:pPr>
            <a:r>
              <a:rPr lang="en" sz="1000"/>
              <a:t>Reduces overfitting compared to individual decision trees.</a:t>
            </a:r>
            <a:endParaRPr sz="1000"/>
          </a:p>
          <a:p>
            <a:pPr indent="-292100" lvl="1" marL="914400" rtl="0" algn="l">
              <a:lnSpc>
                <a:spcPct val="115000"/>
              </a:lnSpc>
              <a:spcBef>
                <a:spcPts val="0"/>
              </a:spcBef>
              <a:spcAft>
                <a:spcPts val="0"/>
              </a:spcAft>
              <a:buSzPts val="1000"/>
              <a:buChar char="○"/>
            </a:pPr>
            <a:r>
              <a:rPr lang="en" sz="1000"/>
              <a:t>Handles large datasets and complex relationships effectively.</a:t>
            </a:r>
            <a:endParaRPr sz="1000"/>
          </a:p>
          <a:p>
            <a:pPr indent="-292100" lvl="1" marL="914400" rtl="0" algn="l">
              <a:lnSpc>
                <a:spcPct val="115000"/>
              </a:lnSpc>
              <a:spcBef>
                <a:spcPts val="0"/>
              </a:spcBef>
              <a:spcAft>
                <a:spcPts val="0"/>
              </a:spcAft>
              <a:buSzPts val="1000"/>
              <a:buChar char="○"/>
            </a:pPr>
            <a:r>
              <a:rPr lang="en" sz="1000"/>
              <a:t>Provides feature importance scores to identify key predictors.</a:t>
            </a:r>
            <a:endParaRPr b="1" sz="1000"/>
          </a:p>
        </p:txBody>
      </p:sp>
      <p:sp>
        <p:nvSpPr>
          <p:cNvPr id="735" name="Google Shape;735;p60"/>
          <p:cNvSpPr txBox="1"/>
          <p:nvPr/>
        </p:nvSpPr>
        <p:spPr>
          <a:xfrm>
            <a:off x="4718900" y="1523500"/>
            <a:ext cx="4183500" cy="1884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b="1" lang="en" sz="1200"/>
              <a:t>Deep Learning</a:t>
            </a:r>
            <a:endParaRPr sz="1000"/>
          </a:p>
          <a:p>
            <a:pPr indent="-292100" lvl="0" marL="457200" marR="0" rtl="0" algn="l">
              <a:lnSpc>
                <a:spcPct val="115000"/>
              </a:lnSpc>
              <a:spcBef>
                <a:spcPts val="1400"/>
              </a:spcBef>
              <a:spcAft>
                <a:spcPts val="0"/>
              </a:spcAft>
              <a:buSzPts val="1000"/>
              <a:buChar char="●"/>
            </a:pPr>
            <a:r>
              <a:rPr b="1" lang="en" sz="1000"/>
              <a:t>Advantages: </a:t>
            </a:r>
            <a:endParaRPr b="1" sz="1000"/>
          </a:p>
          <a:p>
            <a:pPr indent="-292100" lvl="1" marL="914400" marR="0" rtl="0" algn="l">
              <a:lnSpc>
                <a:spcPct val="115000"/>
              </a:lnSpc>
              <a:spcBef>
                <a:spcPts val="0"/>
              </a:spcBef>
              <a:spcAft>
                <a:spcPts val="0"/>
              </a:spcAft>
              <a:buSzPts val="1000"/>
              <a:buChar char="○"/>
            </a:pPr>
            <a:r>
              <a:rPr lang="en" sz="1000"/>
              <a:t>Handles non-linear relationships and intricate feature interactions that simpler models may miss. Suitable for datasets with high dimensionality.</a:t>
            </a:r>
            <a:endParaRPr sz="1000"/>
          </a:p>
          <a:p>
            <a:pPr indent="-292100" lvl="1" marL="914400" marR="0" rtl="0" algn="l">
              <a:lnSpc>
                <a:spcPct val="115000"/>
              </a:lnSpc>
              <a:spcBef>
                <a:spcPts val="0"/>
              </a:spcBef>
              <a:spcAft>
                <a:spcPts val="0"/>
              </a:spcAft>
              <a:buSzPts val="1000"/>
              <a:buChar char="○"/>
            </a:pPr>
            <a:r>
              <a:rPr lang="en" sz="1000"/>
              <a:t>Scalability:Performs well with large datasets, where traditional models may struggle.</a:t>
            </a:r>
            <a:endParaRPr sz="1000"/>
          </a:p>
        </p:txBody>
      </p:sp>
      <p:cxnSp>
        <p:nvCxnSpPr>
          <p:cNvPr id="736" name="Google Shape;736;p60"/>
          <p:cNvCxnSpPr/>
          <p:nvPr/>
        </p:nvCxnSpPr>
        <p:spPr>
          <a:xfrm>
            <a:off x="4610225" y="1650100"/>
            <a:ext cx="0" cy="3323400"/>
          </a:xfrm>
          <a:prstGeom prst="straightConnector1">
            <a:avLst/>
          </a:prstGeom>
          <a:noFill/>
          <a:ln cap="flat" cmpd="sng" w="9525">
            <a:solidFill>
              <a:schemeClr val="dk2"/>
            </a:solidFill>
            <a:prstDash val="solid"/>
            <a:round/>
            <a:headEnd len="med" w="med" type="none"/>
            <a:tailEnd len="med" w="med" type="none"/>
          </a:ln>
        </p:spPr>
      </p:cxnSp>
      <p:sp>
        <p:nvSpPr>
          <p:cNvPr id="737" name="Google Shape;737;p60"/>
          <p:cNvSpPr txBox="1"/>
          <p:nvPr/>
        </p:nvSpPr>
        <p:spPr>
          <a:xfrm>
            <a:off x="743550" y="3331800"/>
            <a:ext cx="3828300" cy="17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200"/>
              <a:t>Neural Net</a:t>
            </a:r>
            <a:endParaRPr sz="1000"/>
          </a:p>
          <a:p>
            <a:pPr indent="-292100" lvl="0" marL="457200" rtl="0" algn="l">
              <a:lnSpc>
                <a:spcPct val="115000"/>
              </a:lnSpc>
              <a:spcBef>
                <a:spcPts val="1200"/>
              </a:spcBef>
              <a:spcAft>
                <a:spcPts val="0"/>
              </a:spcAft>
              <a:buSzPts val="1000"/>
              <a:buChar char="●"/>
            </a:pPr>
            <a:r>
              <a:rPr b="1" lang="en" sz="1000"/>
              <a:t>Advantages</a:t>
            </a:r>
            <a:r>
              <a:rPr lang="en" sz="1000"/>
              <a:t>:</a:t>
            </a:r>
            <a:endParaRPr sz="1000"/>
          </a:p>
          <a:p>
            <a:pPr indent="-292100" lvl="1" marL="914400" rtl="0" algn="l">
              <a:lnSpc>
                <a:spcPct val="115000"/>
              </a:lnSpc>
              <a:spcBef>
                <a:spcPts val="0"/>
              </a:spcBef>
              <a:spcAft>
                <a:spcPts val="0"/>
              </a:spcAft>
              <a:buSzPts val="1000"/>
              <a:buChar char="○"/>
            </a:pPr>
            <a:r>
              <a:rPr lang="en" sz="1000"/>
              <a:t>Simple implementation.</a:t>
            </a:r>
            <a:endParaRPr sz="1000"/>
          </a:p>
          <a:p>
            <a:pPr indent="-292100" lvl="1" marL="914400" rtl="0" algn="l">
              <a:lnSpc>
                <a:spcPct val="115000"/>
              </a:lnSpc>
              <a:spcBef>
                <a:spcPts val="0"/>
              </a:spcBef>
              <a:spcAft>
                <a:spcPts val="0"/>
              </a:spcAft>
              <a:buSzPts val="1000"/>
              <a:buChar char="○"/>
            </a:pPr>
            <a:r>
              <a:rPr lang="en" sz="1000"/>
              <a:t>Able to detect complex nonlinear relationships that are imperceptible to humans.</a:t>
            </a:r>
            <a:endParaRPr sz="1000"/>
          </a:p>
          <a:p>
            <a:pPr indent="-292100" lvl="1" marL="914400" rtl="0" algn="l">
              <a:lnSpc>
                <a:spcPct val="115000"/>
              </a:lnSpc>
              <a:spcBef>
                <a:spcPts val="0"/>
              </a:spcBef>
              <a:spcAft>
                <a:spcPts val="0"/>
              </a:spcAft>
              <a:buSzPts val="1000"/>
              <a:buChar char="○"/>
            </a:pPr>
            <a:r>
              <a:rPr lang="en" sz="1000"/>
              <a:t>Fantastic for analyzing historical data.</a:t>
            </a:r>
            <a:endParaRPr sz="1000"/>
          </a:p>
        </p:txBody>
      </p:sp>
      <p:sp>
        <p:nvSpPr>
          <p:cNvPr id="738" name="Google Shape;738;p60"/>
          <p:cNvSpPr txBox="1"/>
          <p:nvPr/>
        </p:nvSpPr>
        <p:spPr>
          <a:xfrm>
            <a:off x="4718900" y="3353700"/>
            <a:ext cx="4183500" cy="1884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b="1" lang="en" sz="1200"/>
              <a:t>Linear Regression</a:t>
            </a:r>
            <a:endParaRPr sz="1000"/>
          </a:p>
          <a:p>
            <a:pPr indent="-292100" lvl="0" marL="457200" marR="0" rtl="0" algn="l">
              <a:lnSpc>
                <a:spcPct val="115000"/>
              </a:lnSpc>
              <a:spcBef>
                <a:spcPts val="1400"/>
              </a:spcBef>
              <a:spcAft>
                <a:spcPts val="0"/>
              </a:spcAft>
              <a:buSzPts val="1000"/>
              <a:buChar char="●"/>
            </a:pPr>
            <a:r>
              <a:rPr b="1" lang="en" sz="1000"/>
              <a:t>Advantages: </a:t>
            </a:r>
            <a:endParaRPr b="1" sz="1000"/>
          </a:p>
          <a:p>
            <a:pPr indent="-292100" lvl="1" marL="914400" marR="0" rtl="0" algn="l">
              <a:lnSpc>
                <a:spcPct val="115000"/>
              </a:lnSpc>
              <a:spcBef>
                <a:spcPts val="0"/>
              </a:spcBef>
              <a:spcAft>
                <a:spcPts val="0"/>
              </a:spcAft>
              <a:buSzPts val="1000"/>
              <a:buChar char="○"/>
            </a:pPr>
            <a:r>
              <a:rPr lang="en" sz="1000"/>
              <a:t>Able to clearly show the relationship between variables.</a:t>
            </a:r>
            <a:endParaRPr sz="1000"/>
          </a:p>
          <a:p>
            <a:pPr indent="-292100" lvl="1" marL="914400" marR="0" rtl="0" algn="l">
              <a:lnSpc>
                <a:spcPct val="115000"/>
              </a:lnSpc>
              <a:spcBef>
                <a:spcPts val="0"/>
              </a:spcBef>
              <a:spcAft>
                <a:spcPts val="0"/>
              </a:spcAft>
              <a:buSzPts val="1000"/>
              <a:buChar char="○"/>
            </a:pPr>
            <a:r>
              <a:rPr lang="en" sz="1000"/>
              <a:t>Well-suited to our goal of predicting a numerical value.</a:t>
            </a:r>
            <a:endParaRPr sz="1000"/>
          </a:p>
          <a:p>
            <a:pPr indent="-292100" lvl="1" marL="914400" marR="0" rtl="0" algn="l">
              <a:lnSpc>
                <a:spcPct val="115000"/>
              </a:lnSpc>
              <a:spcBef>
                <a:spcPts val="0"/>
              </a:spcBef>
              <a:spcAft>
                <a:spcPts val="0"/>
              </a:spcAft>
              <a:buSzPts val="1000"/>
              <a:buChar char="○"/>
            </a:pPr>
            <a:r>
              <a:rPr lang="en" sz="1000"/>
              <a:t>Simple implementation.</a:t>
            </a:r>
            <a:endParaRPr sz="1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p61"/>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False Start!</a:t>
            </a:r>
            <a:endParaRPr/>
          </a:p>
        </p:txBody>
      </p:sp>
      <p:sp>
        <p:nvSpPr>
          <p:cNvPr id="744" name="Google Shape;744;p61"/>
          <p:cNvSpPr txBox="1"/>
          <p:nvPr>
            <p:ph idx="1" type="body"/>
          </p:nvPr>
        </p:nvSpPr>
        <p:spPr>
          <a:xfrm>
            <a:off x="720000" y="1003450"/>
            <a:ext cx="7704000" cy="3532200"/>
          </a:xfrm>
          <a:prstGeom prst="rect">
            <a:avLst/>
          </a:prstGeom>
        </p:spPr>
        <p:txBody>
          <a:bodyPr anchorCtr="0" anchor="t" bIns="36575" lIns="36575" spcFirstLastPara="1" rIns="36575" wrap="square" tIns="36575">
            <a:noAutofit/>
          </a:bodyPr>
          <a:lstStyle/>
          <a:p>
            <a:pPr indent="0" lvl="0" marL="0" rtl="0" algn="l">
              <a:spcBef>
                <a:spcPts val="0"/>
              </a:spcBef>
              <a:spcAft>
                <a:spcPts val="0"/>
              </a:spcAft>
              <a:buNone/>
            </a:pPr>
            <a:r>
              <a:rPr lang="en" sz="1600"/>
              <a:t>Despite our best efforts, both the neural net and linear regression models were unable to be tested.</a:t>
            </a:r>
            <a:endParaRPr sz="1600"/>
          </a:p>
          <a:p>
            <a:pPr indent="-330200" lvl="0" marL="457200" rtl="0" algn="l">
              <a:spcBef>
                <a:spcPts val="0"/>
              </a:spcBef>
              <a:spcAft>
                <a:spcPts val="0"/>
              </a:spcAft>
              <a:buClr>
                <a:schemeClr val="accent1"/>
              </a:buClr>
              <a:buSzPts val="1600"/>
              <a:buChar char="●"/>
            </a:pPr>
            <a:r>
              <a:rPr lang="en" sz="1600"/>
              <a:t>This was due to a rare but known issue in RapidMiner that can occur when working with large datasets that have null or missing values.</a:t>
            </a:r>
            <a:endParaRPr sz="1600"/>
          </a:p>
          <a:p>
            <a:pPr indent="-330200" lvl="0" marL="457200" rtl="0" algn="l">
              <a:spcBef>
                <a:spcPts val="0"/>
              </a:spcBef>
              <a:spcAft>
                <a:spcPts val="0"/>
              </a:spcAft>
              <a:buClr>
                <a:schemeClr val="accent1"/>
              </a:buClr>
              <a:buSzPts val="1600"/>
              <a:buChar char="●"/>
            </a:pPr>
            <a:r>
              <a:rPr lang="en" sz="1600"/>
              <a:t>Our dataset did not have any missing values, and even when using nodes to replace missing values, the error still persisted.</a:t>
            </a:r>
            <a:endParaRPr sz="1600"/>
          </a:p>
          <a:p>
            <a:pPr indent="-330200" lvl="0" marL="457200" rtl="0" algn="l">
              <a:spcBef>
                <a:spcPts val="0"/>
              </a:spcBef>
              <a:spcAft>
                <a:spcPts val="0"/>
              </a:spcAft>
              <a:buClr>
                <a:schemeClr val="accent1"/>
              </a:buClr>
              <a:buSzPts val="1600"/>
              <a:buChar char="●"/>
            </a:pPr>
            <a:r>
              <a:rPr lang="en" sz="1600"/>
              <a:t>Thus, we were forced to move on to our two other methods of Random Forest and Deep Learning.</a:t>
            </a:r>
            <a:endParaRPr sz="1600"/>
          </a:p>
        </p:txBody>
      </p:sp>
      <p:pic>
        <p:nvPicPr>
          <p:cNvPr id="745" name="Google Shape;745;p61"/>
          <p:cNvPicPr preferRelativeResize="0"/>
          <p:nvPr/>
        </p:nvPicPr>
        <p:blipFill>
          <a:blip r:embed="rId3">
            <a:alphaModFix/>
          </a:blip>
          <a:stretch>
            <a:fillRect/>
          </a:stretch>
        </p:blipFill>
        <p:spPr>
          <a:xfrm>
            <a:off x="1438275" y="3063463"/>
            <a:ext cx="6267450" cy="19526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62"/>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Early Stages</a:t>
            </a:r>
            <a:endParaRPr/>
          </a:p>
        </p:txBody>
      </p:sp>
      <p:sp>
        <p:nvSpPr>
          <p:cNvPr id="751" name="Google Shape;751;p62"/>
          <p:cNvSpPr txBox="1"/>
          <p:nvPr>
            <p:ph idx="1" type="body"/>
          </p:nvPr>
        </p:nvSpPr>
        <p:spPr>
          <a:xfrm>
            <a:off x="720000" y="1003450"/>
            <a:ext cx="5023800" cy="3532200"/>
          </a:xfrm>
          <a:prstGeom prst="rect">
            <a:avLst/>
          </a:prstGeom>
        </p:spPr>
        <p:txBody>
          <a:bodyPr anchorCtr="0" anchor="t" bIns="36575" lIns="36575" spcFirstLastPara="1" rIns="36575" wrap="square" tIns="36575">
            <a:noAutofit/>
          </a:bodyPr>
          <a:lstStyle/>
          <a:p>
            <a:pPr indent="0" lvl="0" marL="0" rtl="0" algn="l">
              <a:spcBef>
                <a:spcPts val="0"/>
              </a:spcBef>
              <a:spcAft>
                <a:spcPts val="0"/>
              </a:spcAft>
              <a:buNone/>
            </a:pPr>
            <a:r>
              <a:rPr lang="en" sz="1300"/>
              <a:t>Before we dive too deep into the modelling process, we wanted to know if it was at all possible to get a model to make an accurate prediction with the data we collected.</a:t>
            </a:r>
            <a:endParaRPr sz="1300"/>
          </a:p>
          <a:p>
            <a:pPr indent="-311150" lvl="0" marL="457200" rtl="0" algn="l">
              <a:spcBef>
                <a:spcPts val="0"/>
              </a:spcBef>
              <a:spcAft>
                <a:spcPts val="0"/>
              </a:spcAft>
              <a:buClr>
                <a:schemeClr val="accent1"/>
              </a:buClr>
              <a:buSzPts val="1300"/>
              <a:buChar char="●"/>
            </a:pPr>
            <a:r>
              <a:rPr lang="en" sz="1100"/>
              <a:t>To test this, we set up a small Deep Learner with a few inputs that we considered easy to use for prediction:</a:t>
            </a:r>
            <a:endParaRPr sz="1100"/>
          </a:p>
          <a:p>
            <a:pPr indent="-292100" lvl="1" marL="914400" rtl="0" algn="l">
              <a:spcBef>
                <a:spcPts val="0"/>
              </a:spcBef>
              <a:spcAft>
                <a:spcPts val="0"/>
              </a:spcAft>
              <a:buClr>
                <a:schemeClr val="accent1"/>
              </a:buClr>
              <a:buSzPts val="1000"/>
              <a:buChar char="○"/>
            </a:pPr>
            <a:r>
              <a:rPr lang="en" sz="1000"/>
              <a:t>Name, Age, Years of Service, Games played, Touches, Rushing TD’s, Rushing 1D’s, RushYds</a:t>
            </a:r>
            <a:endParaRPr sz="1000"/>
          </a:p>
          <a:p>
            <a:pPr indent="-292100" lvl="1" marL="914400" rtl="0" algn="l">
              <a:spcBef>
                <a:spcPts val="0"/>
              </a:spcBef>
              <a:spcAft>
                <a:spcPts val="0"/>
              </a:spcAft>
              <a:buClr>
                <a:schemeClr val="accent1"/>
              </a:buClr>
              <a:buSzPts val="1000"/>
              <a:buChar char="○"/>
            </a:pPr>
            <a:r>
              <a:rPr lang="en" sz="1000"/>
              <a:t>The data set was split into training and test by year - 2023 data was our test set, and anything prior went into the training set.</a:t>
            </a:r>
            <a:endParaRPr sz="1000"/>
          </a:p>
          <a:p>
            <a:pPr indent="-298450" lvl="0" marL="457200" rtl="0" algn="l">
              <a:spcBef>
                <a:spcPts val="0"/>
              </a:spcBef>
              <a:spcAft>
                <a:spcPts val="0"/>
              </a:spcAft>
              <a:buClr>
                <a:schemeClr val="accent1"/>
              </a:buClr>
              <a:buSzPts val="1100"/>
              <a:buChar char="●"/>
            </a:pPr>
            <a:r>
              <a:rPr lang="en" sz="1100"/>
              <a:t>The model was very </a:t>
            </a:r>
            <a:r>
              <a:rPr lang="en" sz="1100"/>
              <a:t>successful, which was a sign that a very accurate model was possible.</a:t>
            </a:r>
            <a:endParaRPr sz="1100"/>
          </a:p>
          <a:p>
            <a:pPr indent="-311150" lvl="0" marL="457200" rtl="0" algn="l">
              <a:spcBef>
                <a:spcPts val="0"/>
              </a:spcBef>
              <a:spcAft>
                <a:spcPts val="0"/>
              </a:spcAft>
              <a:buClr>
                <a:schemeClr val="accent1"/>
              </a:buClr>
              <a:buSzPts val="1300"/>
              <a:buChar char="●"/>
            </a:pPr>
            <a:r>
              <a:rPr lang="en" sz="1100"/>
              <a:t>However, some of these inputs (TD’s, 1D’s, Touches) aren’t exactly real-world appropriate - these are unknown at the start of the season, and therefore couldn’t be used as inputs to the model in a real-world scenario.</a:t>
            </a:r>
            <a:endParaRPr sz="1100"/>
          </a:p>
          <a:p>
            <a:pPr indent="-311150" lvl="0" marL="457200" rtl="0" algn="l">
              <a:spcBef>
                <a:spcPts val="0"/>
              </a:spcBef>
              <a:spcAft>
                <a:spcPts val="0"/>
              </a:spcAft>
              <a:buClr>
                <a:schemeClr val="accent1"/>
              </a:buClr>
              <a:buSzPts val="1300"/>
              <a:buChar char="●"/>
            </a:pPr>
            <a:r>
              <a:rPr lang="en" sz="1100"/>
              <a:t>Knowing this, we decided that the inputs given to the models would be:</a:t>
            </a:r>
            <a:endParaRPr sz="1100"/>
          </a:p>
          <a:p>
            <a:pPr indent="-292100" lvl="1" marL="914400" rtl="0" algn="l">
              <a:lnSpc>
                <a:spcPct val="100000"/>
              </a:lnSpc>
              <a:spcBef>
                <a:spcPts val="0"/>
              </a:spcBef>
              <a:spcAft>
                <a:spcPts val="0"/>
              </a:spcAft>
              <a:buClr>
                <a:schemeClr val="accent1"/>
              </a:buClr>
              <a:buSzPts val="1000"/>
              <a:buFont typeface="Arial"/>
              <a:buChar char="○"/>
            </a:pPr>
            <a:r>
              <a:rPr lang="en" sz="1000">
                <a:latin typeface="Arial"/>
                <a:ea typeface="Arial"/>
                <a:cs typeface="Arial"/>
                <a:sym typeface="Arial"/>
              </a:rPr>
              <a:t>Player demographic info (Name, Age, Years of Service)</a:t>
            </a:r>
            <a:endParaRPr sz="1000">
              <a:latin typeface="Arial"/>
              <a:ea typeface="Arial"/>
              <a:cs typeface="Arial"/>
              <a:sym typeface="Arial"/>
            </a:endParaRPr>
          </a:p>
          <a:p>
            <a:pPr indent="-292100" lvl="1" marL="914400" rtl="0" algn="l">
              <a:lnSpc>
                <a:spcPct val="100000"/>
              </a:lnSpc>
              <a:spcBef>
                <a:spcPts val="0"/>
              </a:spcBef>
              <a:spcAft>
                <a:spcPts val="0"/>
              </a:spcAft>
              <a:buClr>
                <a:schemeClr val="accent1"/>
              </a:buClr>
              <a:buSzPts val="1000"/>
              <a:buFont typeface="Arial"/>
              <a:buChar char="○"/>
            </a:pPr>
            <a:r>
              <a:rPr lang="en" sz="1000">
                <a:latin typeface="Arial"/>
                <a:ea typeface="Arial"/>
                <a:cs typeface="Arial"/>
                <a:sym typeface="Arial"/>
              </a:rPr>
              <a:t>Team demographic info (Head Coach, Offensive Coordinator, Quarterback, Wide Receiver 1 and 2, Left Tackle, Left Guard, Center, Right Guard, and Right Tackle)</a:t>
            </a:r>
            <a:endParaRPr sz="1000">
              <a:latin typeface="Arial"/>
              <a:ea typeface="Arial"/>
              <a:cs typeface="Arial"/>
              <a:sym typeface="Arial"/>
            </a:endParaRPr>
          </a:p>
          <a:p>
            <a:pPr indent="-292100" lvl="1" marL="914400" rtl="0" algn="l">
              <a:lnSpc>
                <a:spcPct val="100000"/>
              </a:lnSpc>
              <a:spcBef>
                <a:spcPts val="0"/>
              </a:spcBef>
              <a:spcAft>
                <a:spcPts val="0"/>
              </a:spcAft>
              <a:buClr>
                <a:schemeClr val="accent1"/>
              </a:buClr>
              <a:buSzPts val="1000"/>
              <a:buFont typeface="Arial"/>
              <a:buChar char="○"/>
            </a:pPr>
            <a:r>
              <a:rPr lang="en" sz="1000">
                <a:latin typeface="Arial"/>
                <a:ea typeface="Arial"/>
                <a:cs typeface="Arial"/>
                <a:sym typeface="Arial"/>
              </a:rPr>
              <a:t>RushYds (the label)</a:t>
            </a:r>
            <a:endParaRPr sz="1300"/>
          </a:p>
        </p:txBody>
      </p:sp>
      <p:pic>
        <p:nvPicPr>
          <p:cNvPr id="752" name="Google Shape;752;p62" title="DL_LineGraph.jpg"/>
          <p:cNvPicPr preferRelativeResize="0"/>
          <p:nvPr/>
        </p:nvPicPr>
        <p:blipFill>
          <a:blip r:embed="rId3">
            <a:alphaModFix/>
          </a:blip>
          <a:stretch>
            <a:fillRect/>
          </a:stretch>
        </p:blipFill>
        <p:spPr>
          <a:xfrm>
            <a:off x="5743750" y="1203525"/>
            <a:ext cx="3150123" cy="1697401"/>
          </a:xfrm>
          <a:prstGeom prst="rect">
            <a:avLst/>
          </a:prstGeom>
          <a:noFill/>
          <a:ln>
            <a:noFill/>
          </a:ln>
        </p:spPr>
      </p:pic>
      <p:pic>
        <p:nvPicPr>
          <p:cNvPr id="753" name="Google Shape;753;p62" title="DL_RMSE.jpg"/>
          <p:cNvPicPr preferRelativeResize="0"/>
          <p:nvPr/>
        </p:nvPicPr>
        <p:blipFill>
          <a:blip r:embed="rId4">
            <a:alphaModFix/>
          </a:blip>
          <a:stretch>
            <a:fillRect/>
          </a:stretch>
        </p:blipFill>
        <p:spPr>
          <a:xfrm>
            <a:off x="5743750" y="3664918"/>
            <a:ext cx="3150125" cy="61916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63"/>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Design - Random Forest</a:t>
            </a:r>
            <a:endParaRPr/>
          </a:p>
        </p:txBody>
      </p:sp>
      <p:sp>
        <p:nvSpPr>
          <p:cNvPr id="759" name="Google Shape;759;p63"/>
          <p:cNvSpPr txBox="1"/>
          <p:nvPr>
            <p:ph idx="1" type="body"/>
          </p:nvPr>
        </p:nvSpPr>
        <p:spPr>
          <a:xfrm>
            <a:off x="720000" y="1003450"/>
            <a:ext cx="7704000" cy="3532200"/>
          </a:xfrm>
          <a:prstGeom prst="rect">
            <a:avLst/>
          </a:prstGeom>
        </p:spPr>
        <p:txBody>
          <a:bodyPr anchorCtr="0" anchor="t" bIns="36575" lIns="36575" spcFirstLastPara="1" rIns="36575" wrap="square" tIns="36575">
            <a:noAutofit/>
          </a:bodyPr>
          <a:lstStyle/>
          <a:p>
            <a:pPr indent="0" lvl="0" marL="0" rtl="0" algn="l">
              <a:spcBef>
                <a:spcPts val="0"/>
              </a:spcBef>
              <a:spcAft>
                <a:spcPts val="0"/>
              </a:spcAft>
              <a:buNone/>
            </a:pPr>
            <a:r>
              <a:rPr lang="en"/>
              <a:t>A Random Forest model was used with the parameters shown to achieve the forthcoming results.</a:t>
            </a:r>
            <a:endParaRPr/>
          </a:p>
          <a:p>
            <a:pPr indent="-317500" lvl="0" marL="457200" rtl="0" algn="l">
              <a:spcBef>
                <a:spcPts val="0"/>
              </a:spcBef>
              <a:spcAft>
                <a:spcPts val="0"/>
              </a:spcAft>
              <a:buClr>
                <a:schemeClr val="accent1"/>
              </a:buClr>
              <a:buSzPts val="1400"/>
              <a:buChar char="■"/>
            </a:pPr>
            <a:r>
              <a:rPr lang="en"/>
              <a:t>The number of trees was set to 425. This number was discovered through manual binary search.</a:t>
            </a:r>
            <a:endParaRPr/>
          </a:p>
          <a:p>
            <a:pPr indent="-317500" lvl="0" marL="457200" rtl="0" algn="l">
              <a:spcBef>
                <a:spcPts val="0"/>
              </a:spcBef>
              <a:spcAft>
                <a:spcPts val="0"/>
              </a:spcAft>
              <a:buClr>
                <a:schemeClr val="accent1"/>
              </a:buClr>
              <a:buSzPts val="1400"/>
              <a:buChar char="■"/>
            </a:pPr>
            <a:r>
              <a:rPr lang="en"/>
              <a:t>The maximal </a:t>
            </a:r>
            <a:r>
              <a:rPr lang="en"/>
              <a:t>depth is set to -1 to allow the trees to be as deep as needed, as long as they meet the criterion.</a:t>
            </a:r>
            <a:endParaRPr/>
          </a:p>
        </p:txBody>
      </p:sp>
      <p:pic>
        <p:nvPicPr>
          <p:cNvPr id="760" name="Google Shape;760;p63" title="RF_Design.png"/>
          <p:cNvPicPr preferRelativeResize="0"/>
          <p:nvPr/>
        </p:nvPicPr>
        <p:blipFill>
          <a:blip r:embed="rId3">
            <a:alphaModFix/>
          </a:blip>
          <a:stretch>
            <a:fillRect/>
          </a:stretch>
        </p:blipFill>
        <p:spPr>
          <a:xfrm>
            <a:off x="336789" y="2066100"/>
            <a:ext cx="8470424" cy="30774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grpSp>
        <p:nvGrpSpPr>
          <p:cNvPr id="488" name="Google Shape;488;p46"/>
          <p:cNvGrpSpPr/>
          <p:nvPr/>
        </p:nvGrpSpPr>
        <p:grpSpPr>
          <a:xfrm>
            <a:off x="498214" y="1070682"/>
            <a:ext cx="3555865" cy="3114462"/>
            <a:chOff x="482550" y="589204"/>
            <a:chExt cx="5045928" cy="5432517"/>
          </a:xfrm>
        </p:grpSpPr>
        <p:sp>
          <p:nvSpPr>
            <p:cNvPr id="489" name="Google Shape;489;p46"/>
            <p:cNvSpPr/>
            <p:nvPr/>
          </p:nvSpPr>
          <p:spPr>
            <a:xfrm>
              <a:off x="3652305" y="1065018"/>
              <a:ext cx="1876172" cy="2619693"/>
            </a:xfrm>
            <a:custGeom>
              <a:rect b="b" l="l" r="r" t="t"/>
              <a:pathLst>
                <a:path extrusionOk="0" h="8220" w="5887">
                  <a:moveTo>
                    <a:pt x="2599" y="0"/>
                  </a:moveTo>
                  <a:cubicBezTo>
                    <a:pt x="0" y="1140"/>
                    <a:pt x="1854" y="8219"/>
                    <a:pt x="1854" y="8219"/>
                  </a:cubicBezTo>
                  <a:lnTo>
                    <a:pt x="5887" y="7350"/>
                  </a:lnTo>
                  <a:cubicBezTo>
                    <a:pt x="5887" y="7350"/>
                    <a:pt x="4720" y="4174"/>
                    <a:pt x="4241" y="2164"/>
                  </a:cubicBezTo>
                  <a:cubicBezTo>
                    <a:pt x="3766" y="155"/>
                    <a:pt x="2599" y="0"/>
                    <a:pt x="25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p46"/>
            <p:cNvGrpSpPr/>
            <p:nvPr/>
          </p:nvGrpSpPr>
          <p:grpSpPr>
            <a:xfrm flipH="1">
              <a:off x="4263131" y="2581703"/>
              <a:ext cx="1196204" cy="930717"/>
              <a:chOff x="572269" y="2522437"/>
              <a:chExt cx="1150417" cy="930717"/>
            </a:xfrm>
          </p:grpSpPr>
          <p:sp>
            <p:nvSpPr>
              <p:cNvPr id="491" name="Google Shape;491;p46"/>
              <p:cNvSpPr/>
              <p:nvPr/>
            </p:nvSpPr>
            <p:spPr>
              <a:xfrm rot="323483">
                <a:off x="718274" y="2567376"/>
                <a:ext cx="976600" cy="425776"/>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6"/>
              <p:cNvSpPr/>
              <p:nvPr/>
            </p:nvSpPr>
            <p:spPr>
              <a:xfrm rot="363704">
                <a:off x="742986" y="2663289"/>
                <a:ext cx="940678" cy="202374"/>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6"/>
              <p:cNvSpPr/>
              <p:nvPr/>
            </p:nvSpPr>
            <p:spPr>
              <a:xfrm rot="453674">
                <a:off x="598968" y="2904779"/>
                <a:ext cx="1097021" cy="478279"/>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6"/>
              <p:cNvSpPr/>
              <p:nvPr/>
            </p:nvSpPr>
            <p:spPr>
              <a:xfrm rot="493883">
                <a:off x="627393" y="3012817"/>
                <a:ext cx="1056660" cy="227330"/>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 name="Google Shape;495;p46"/>
            <p:cNvSpPr/>
            <p:nvPr/>
          </p:nvSpPr>
          <p:spPr>
            <a:xfrm>
              <a:off x="3718913" y="1150748"/>
              <a:ext cx="1142212" cy="2533964"/>
            </a:xfrm>
            <a:custGeom>
              <a:rect b="b" l="l" r="r" t="t"/>
              <a:pathLst>
                <a:path extrusionOk="0" h="7951" w="3584">
                  <a:moveTo>
                    <a:pt x="1969" y="1"/>
                  </a:moveTo>
                  <a:cubicBezTo>
                    <a:pt x="0" y="1700"/>
                    <a:pt x="1645" y="7950"/>
                    <a:pt x="1645" y="7950"/>
                  </a:cubicBezTo>
                  <a:lnTo>
                    <a:pt x="3584" y="7543"/>
                  </a:lnTo>
                  <a:cubicBezTo>
                    <a:pt x="3570" y="7516"/>
                    <a:pt x="3557" y="7502"/>
                    <a:pt x="3557" y="7472"/>
                  </a:cubicBezTo>
                  <a:cubicBezTo>
                    <a:pt x="3203" y="6629"/>
                    <a:pt x="2910" y="5759"/>
                    <a:pt x="2714" y="4845"/>
                  </a:cubicBezTo>
                  <a:cubicBezTo>
                    <a:pt x="2515" y="3945"/>
                    <a:pt x="2377" y="3018"/>
                    <a:pt x="2249" y="2091"/>
                  </a:cubicBezTo>
                  <a:cubicBezTo>
                    <a:pt x="2192" y="1629"/>
                    <a:pt x="2138" y="1181"/>
                    <a:pt x="2067" y="729"/>
                  </a:cubicBezTo>
                  <a:cubicBezTo>
                    <a:pt x="2040" y="506"/>
                    <a:pt x="2023" y="237"/>
                    <a:pt x="1969" y="1"/>
                  </a:cubicBezTo>
                  <a:close/>
                </a:path>
              </a:pathLst>
            </a:custGeom>
            <a:solidFill>
              <a:srgbClr val="000000">
                <a:alpha val="29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6"/>
            <p:cNvSpPr/>
            <p:nvPr/>
          </p:nvSpPr>
          <p:spPr>
            <a:xfrm>
              <a:off x="482550" y="1065018"/>
              <a:ext cx="1876172" cy="2619693"/>
            </a:xfrm>
            <a:custGeom>
              <a:rect b="b" l="l" r="r" t="t"/>
              <a:pathLst>
                <a:path extrusionOk="0" h="8220" w="5887">
                  <a:moveTo>
                    <a:pt x="3288" y="0"/>
                  </a:moveTo>
                  <a:cubicBezTo>
                    <a:pt x="3288" y="0"/>
                    <a:pt x="2121" y="155"/>
                    <a:pt x="1642" y="2164"/>
                  </a:cubicBezTo>
                  <a:cubicBezTo>
                    <a:pt x="1167" y="4174"/>
                    <a:pt x="0" y="7350"/>
                    <a:pt x="0" y="7350"/>
                  </a:cubicBezTo>
                  <a:lnTo>
                    <a:pt x="4033" y="8219"/>
                  </a:lnTo>
                  <a:cubicBezTo>
                    <a:pt x="4033" y="8219"/>
                    <a:pt x="5887" y="1140"/>
                    <a:pt x="32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 name="Google Shape;497;p46"/>
            <p:cNvGrpSpPr/>
            <p:nvPr/>
          </p:nvGrpSpPr>
          <p:grpSpPr>
            <a:xfrm>
              <a:off x="572277" y="2522403"/>
              <a:ext cx="1196204" cy="930717"/>
              <a:chOff x="572269" y="2522437"/>
              <a:chExt cx="1150417" cy="930717"/>
            </a:xfrm>
          </p:grpSpPr>
          <p:sp>
            <p:nvSpPr>
              <p:cNvPr id="498" name="Google Shape;498;p46"/>
              <p:cNvSpPr/>
              <p:nvPr/>
            </p:nvSpPr>
            <p:spPr>
              <a:xfrm rot="323483">
                <a:off x="718274" y="2567376"/>
                <a:ext cx="976600" cy="425776"/>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6"/>
              <p:cNvSpPr/>
              <p:nvPr/>
            </p:nvSpPr>
            <p:spPr>
              <a:xfrm rot="363704">
                <a:off x="742986" y="2663289"/>
                <a:ext cx="940678" cy="202374"/>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6"/>
              <p:cNvSpPr/>
              <p:nvPr/>
            </p:nvSpPr>
            <p:spPr>
              <a:xfrm rot="453674">
                <a:off x="598968" y="2904779"/>
                <a:ext cx="1097021" cy="478279"/>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6"/>
              <p:cNvSpPr/>
              <p:nvPr/>
            </p:nvSpPr>
            <p:spPr>
              <a:xfrm rot="493883">
                <a:off x="627393" y="3012817"/>
                <a:ext cx="1056660" cy="227330"/>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 name="Google Shape;502;p46"/>
            <p:cNvSpPr/>
            <p:nvPr/>
          </p:nvSpPr>
          <p:spPr>
            <a:xfrm>
              <a:off x="1149900" y="1150748"/>
              <a:ext cx="1141256" cy="2533964"/>
            </a:xfrm>
            <a:custGeom>
              <a:rect b="b" l="l" r="r" t="t"/>
              <a:pathLst>
                <a:path extrusionOk="0" h="7951" w="3581">
                  <a:moveTo>
                    <a:pt x="1615" y="1"/>
                  </a:moveTo>
                  <a:cubicBezTo>
                    <a:pt x="1558" y="237"/>
                    <a:pt x="1544" y="506"/>
                    <a:pt x="1517" y="729"/>
                  </a:cubicBezTo>
                  <a:cubicBezTo>
                    <a:pt x="1446" y="1181"/>
                    <a:pt x="1389" y="1629"/>
                    <a:pt x="1318" y="2091"/>
                  </a:cubicBezTo>
                  <a:cubicBezTo>
                    <a:pt x="1194" y="3018"/>
                    <a:pt x="1066" y="3945"/>
                    <a:pt x="870" y="4845"/>
                  </a:cubicBezTo>
                  <a:cubicBezTo>
                    <a:pt x="674" y="5759"/>
                    <a:pt x="378" y="6629"/>
                    <a:pt x="27" y="7472"/>
                  </a:cubicBezTo>
                  <a:cubicBezTo>
                    <a:pt x="14" y="7502"/>
                    <a:pt x="14" y="7516"/>
                    <a:pt x="0" y="7543"/>
                  </a:cubicBezTo>
                  <a:lnTo>
                    <a:pt x="1939" y="7950"/>
                  </a:lnTo>
                  <a:cubicBezTo>
                    <a:pt x="1939" y="7950"/>
                    <a:pt x="3581" y="1700"/>
                    <a:pt x="1615" y="1"/>
                  </a:cubicBezTo>
                  <a:close/>
                </a:path>
              </a:pathLst>
            </a:custGeom>
            <a:solidFill>
              <a:srgbClr val="000000">
                <a:alpha val="29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6"/>
            <p:cNvSpPr/>
            <p:nvPr/>
          </p:nvSpPr>
          <p:spPr>
            <a:xfrm>
              <a:off x="1422705" y="649119"/>
              <a:ext cx="3188250" cy="5372602"/>
            </a:xfrm>
            <a:custGeom>
              <a:rect b="b" l="l" r="r" t="t"/>
              <a:pathLst>
                <a:path extrusionOk="0" h="16858" w="10004">
                  <a:moveTo>
                    <a:pt x="3119" y="0"/>
                  </a:moveTo>
                  <a:lnTo>
                    <a:pt x="210" y="1376"/>
                  </a:lnTo>
                  <a:cubicBezTo>
                    <a:pt x="210" y="1376"/>
                    <a:pt x="901" y="9187"/>
                    <a:pt x="773" y="9986"/>
                  </a:cubicBezTo>
                  <a:cubicBezTo>
                    <a:pt x="661" y="10661"/>
                    <a:pt x="156" y="15367"/>
                    <a:pt x="0" y="16857"/>
                  </a:cubicBezTo>
                  <a:lnTo>
                    <a:pt x="10003" y="16857"/>
                  </a:lnTo>
                  <a:cubicBezTo>
                    <a:pt x="9818" y="15367"/>
                    <a:pt x="9272" y="10661"/>
                    <a:pt x="9161" y="9986"/>
                  </a:cubicBezTo>
                  <a:cubicBezTo>
                    <a:pt x="9019" y="9187"/>
                    <a:pt x="9764" y="1376"/>
                    <a:pt x="9764" y="1376"/>
                  </a:cubicBezTo>
                  <a:lnTo>
                    <a:pt x="6602" y="71"/>
                  </a:lnTo>
                  <a:lnTo>
                    <a:pt x="31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6"/>
            <p:cNvSpPr/>
            <p:nvPr/>
          </p:nvSpPr>
          <p:spPr>
            <a:xfrm>
              <a:off x="2304857" y="589204"/>
              <a:ext cx="1221886" cy="919761"/>
            </a:xfrm>
            <a:custGeom>
              <a:rect b="b" l="l" r="r" t="t"/>
              <a:pathLst>
                <a:path extrusionOk="0" h="2886" w="3834">
                  <a:moveTo>
                    <a:pt x="1899" y="0"/>
                  </a:moveTo>
                  <a:cubicBezTo>
                    <a:pt x="922" y="0"/>
                    <a:pt x="351" y="188"/>
                    <a:pt x="351" y="188"/>
                  </a:cubicBezTo>
                  <a:cubicBezTo>
                    <a:pt x="0" y="805"/>
                    <a:pt x="2178" y="2885"/>
                    <a:pt x="2178" y="2885"/>
                  </a:cubicBezTo>
                  <a:cubicBezTo>
                    <a:pt x="3048" y="2083"/>
                    <a:pt x="3834" y="229"/>
                    <a:pt x="3834" y="229"/>
                  </a:cubicBezTo>
                  <a:cubicBezTo>
                    <a:pt x="3086" y="56"/>
                    <a:pt x="2432" y="0"/>
                    <a:pt x="18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6"/>
            <p:cNvSpPr/>
            <p:nvPr/>
          </p:nvSpPr>
          <p:spPr>
            <a:xfrm>
              <a:off x="2304857" y="589204"/>
              <a:ext cx="1221886" cy="919761"/>
            </a:xfrm>
            <a:custGeom>
              <a:rect b="b" l="l" r="r" t="t"/>
              <a:pathLst>
                <a:path extrusionOk="0" h="2886" w="3834">
                  <a:moveTo>
                    <a:pt x="1899" y="0"/>
                  </a:moveTo>
                  <a:cubicBezTo>
                    <a:pt x="922" y="0"/>
                    <a:pt x="351" y="188"/>
                    <a:pt x="351" y="188"/>
                  </a:cubicBezTo>
                  <a:cubicBezTo>
                    <a:pt x="0" y="805"/>
                    <a:pt x="2178" y="2885"/>
                    <a:pt x="2178" y="2885"/>
                  </a:cubicBezTo>
                  <a:cubicBezTo>
                    <a:pt x="3048" y="2083"/>
                    <a:pt x="3834" y="229"/>
                    <a:pt x="3834" y="229"/>
                  </a:cubicBezTo>
                  <a:cubicBezTo>
                    <a:pt x="3086" y="56"/>
                    <a:pt x="2432" y="0"/>
                    <a:pt x="1899" y="0"/>
                  </a:cubicBezTo>
                  <a:close/>
                </a:path>
              </a:pathLst>
            </a:custGeom>
            <a:solidFill>
              <a:srgbClr val="000000">
                <a:alpha val="29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6"/>
            <p:cNvSpPr/>
            <p:nvPr/>
          </p:nvSpPr>
          <p:spPr>
            <a:xfrm>
              <a:off x="2268207" y="649119"/>
              <a:ext cx="1379960" cy="958642"/>
            </a:xfrm>
            <a:custGeom>
              <a:rect b="b" l="l" r="r" t="t"/>
              <a:pathLst>
                <a:path extrusionOk="0" h="3008" w="4330">
                  <a:moveTo>
                    <a:pt x="466" y="0"/>
                  </a:moveTo>
                  <a:lnTo>
                    <a:pt x="1" y="226"/>
                  </a:lnTo>
                  <a:lnTo>
                    <a:pt x="2293" y="3008"/>
                  </a:lnTo>
                  <a:lnTo>
                    <a:pt x="4330" y="209"/>
                  </a:lnTo>
                  <a:lnTo>
                    <a:pt x="3949" y="41"/>
                  </a:lnTo>
                  <a:lnTo>
                    <a:pt x="2293" y="2276"/>
                  </a:lnTo>
                  <a:lnTo>
                    <a:pt x="4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6"/>
            <p:cNvSpPr/>
            <p:nvPr/>
          </p:nvSpPr>
          <p:spPr>
            <a:xfrm>
              <a:off x="2331627" y="684494"/>
              <a:ext cx="1271603" cy="837218"/>
            </a:xfrm>
            <a:custGeom>
              <a:rect b="b" l="l" r="r" t="t"/>
              <a:pathLst>
                <a:path extrusionOk="0" h="2627" w="3990">
                  <a:moveTo>
                    <a:pt x="41" y="1"/>
                  </a:moveTo>
                  <a:lnTo>
                    <a:pt x="1" y="14"/>
                  </a:lnTo>
                  <a:lnTo>
                    <a:pt x="2094" y="2627"/>
                  </a:lnTo>
                  <a:lnTo>
                    <a:pt x="3989" y="58"/>
                  </a:lnTo>
                  <a:lnTo>
                    <a:pt x="3949" y="31"/>
                  </a:lnTo>
                  <a:lnTo>
                    <a:pt x="2094" y="2543"/>
                  </a:lnTo>
                  <a:lnTo>
                    <a:pt x="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6"/>
            <p:cNvSpPr/>
            <p:nvPr/>
          </p:nvSpPr>
          <p:spPr>
            <a:xfrm>
              <a:off x="2815090" y="698517"/>
              <a:ext cx="291608" cy="120468"/>
            </a:xfrm>
            <a:custGeom>
              <a:rect b="b" l="l" r="r" t="t"/>
              <a:pathLst>
                <a:path extrusionOk="0" h="378" w="915">
                  <a:moveTo>
                    <a:pt x="1" y="0"/>
                  </a:moveTo>
                  <a:lnTo>
                    <a:pt x="1" y="378"/>
                  </a:lnTo>
                  <a:lnTo>
                    <a:pt x="914" y="378"/>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 name="Google Shape;509;p46"/>
          <p:cNvSpPr txBox="1"/>
          <p:nvPr>
            <p:ph idx="1" type="subTitle"/>
          </p:nvPr>
        </p:nvSpPr>
        <p:spPr>
          <a:xfrm>
            <a:off x="4732300" y="3069225"/>
            <a:ext cx="3080100" cy="5124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Clr>
                <a:srgbClr val="000000"/>
              </a:buClr>
              <a:buSzPts val="1400"/>
              <a:buFont typeface="Arial"/>
              <a:buNone/>
            </a:pPr>
            <a:r>
              <a:rPr lang="en"/>
              <a:t>What’s the purpose of this model, and why does it matter?</a:t>
            </a:r>
            <a:endParaRPr/>
          </a:p>
        </p:txBody>
      </p:sp>
      <p:sp>
        <p:nvSpPr>
          <p:cNvPr id="510" name="Google Shape;510;p46"/>
          <p:cNvSpPr txBox="1"/>
          <p:nvPr>
            <p:ph type="title"/>
          </p:nvPr>
        </p:nvSpPr>
        <p:spPr>
          <a:xfrm>
            <a:off x="4115800" y="2385800"/>
            <a:ext cx="4313100" cy="6342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sz="3000"/>
              <a:t>INTRODUCTION</a:t>
            </a:r>
            <a:endParaRPr sz="3000"/>
          </a:p>
        </p:txBody>
      </p:sp>
      <p:grpSp>
        <p:nvGrpSpPr>
          <p:cNvPr id="511" name="Google Shape;511;p46"/>
          <p:cNvGrpSpPr/>
          <p:nvPr/>
        </p:nvGrpSpPr>
        <p:grpSpPr>
          <a:xfrm>
            <a:off x="4141763" y="2485619"/>
            <a:ext cx="4261163" cy="284589"/>
            <a:chOff x="4115788" y="2707156"/>
            <a:chExt cx="4261163" cy="284589"/>
          </a:xfrm>
        </p:grpSpPr>
        <p:sp>
          <p:nvSpPr>
            <p:cNvPr id="512" name="Google Shape;512;p46"/>
            <p:cNvSpPr/>
            <p:nvPr/>
          </p:nvSpPr>
          <p:spPr>
            <a:xfrm>
              <a:off x="4115788"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a:off x="8078300"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 name="Google Shape;514;p46"/>
          <p:cNvSpPr txBox="1"/>
          <p:nvPr>
            <p:ph idx="2" type="title"/>
          </p:nvPr>
        </p:nvSpPr>
        <p:spPr>
          <a:xfrm>
            <a:off x="1209050" y="1595325"/>
            <a:ext cx="2134200" cy="14580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1</a:t>
            </a:r>
            <a:endParaRPr/>
          </a:p>
        </p:txBody>
      </p:sp>
      <p:sp>
        <p:nvSpPr>
          <p:cNvPr id="515" name="Google Shape;515;p46"/>
          <p:cNvSpPr/>
          <p:nvPr/>
        </p:nvSpPr>
        <p:spPr>
          <a:xfrm>
            <a:off x="1580775" y="3053338"/>
            <a:ext cx="1447800" cy="20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64"/>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Design - Deep Learning</a:t>
            </a:r>
            <a:endParaRPr/>
          </a:p>
        </p:txBody>
      </p:sp>
      <p:sp>
        <p:nvSpPr>
          <p:cNvPr id="766" name="Google Shape;766;p64"/>
          <p:cNvSpPr txBox="1"/>
          <p:nvPr>
            <p:ph idx="1" type="body"/>
          </p:nvPr>
        </p:nvSpPr>
        <p:spPr>
          <a:xfrm>
            <a:off x="720000" y="1003450"/>
            <a:ext cx="7704000" cy="1129500"/>
          </a:xfrm>
          <a:prstGeom prst="rect">
            <a:avLst/>
          </a:prstGeom>
        </p:spPr>
        <p:txBody>
          <a:bodyPr anchorCtr="0" anchor="t" bIns="36575" lIns="36575" spcFirstLastPara="1" rIns="36575" wrap="square" tIns="36575">
            <a:noAutofit/>
          </a:bodyPr>
          <a:lstStyle/>
          <a:p>
            <a:pPr indent="0" lvl="0" marL="0" rtl="0" algn="l">
              <a:spcBef>
                <a:spcPts val="0"/>
              </a:spcBef>
              <a:spcAft>
                <a:spcPts val="0"/>
              </a:spcAft>
              <a:buNone/>
            </a:pPr>
            <a:r>
              <a:rPr lang="en"/>
              <a:t>A Deep Learning model was used with the parameters shown to achieve the forthcoming results.</a:t>
            </a:r>
            <a:endParaRPr/>
          </a:p>
          <a:p>
            <a:pPr indent="-317500" lvl="0" marL="457200" rtl="0" algn="l">
              <a:spcBef>
                <a:spcPts val="0"/>
              </a:spcBef>
              <a:spcAft>
                <a:spcPts val="0"/>
              </a:spcAft>
              <a:buClr>
                <a:schemeClr val="accent1"/>
              </a:buClr>
              <a:buSzPts val="1400"/>
              <a:buChar char="■"/>
            </a:pPr>
            <a:r>
              <a:rPr lang="en"/>
              <a:t>A learner with 9 layers of 100 nodes was used. Once again, this number was achieved through manual experimentation.</a:t>
            </a:r>
            <a:endParaRPr/>
          </a:p>
          <a:p>
            <a:pPr indent="-317500" lvl="0" marL="457200" rtl="0" algn="l">
              <a:spcBef>
                <a:spcPts val="0"/>
              </a:spcBef>
              <a:spcAft>
                <a:spcPts val="0"/>
              </a:spcAft>
              <a:buClr>
                <a:schemeClr val="accent1"/>
              </a:buClr>
              <a:buSzPts val="1400"/>
              <a:buChar char="■"/>
            </a:pPr>
            <a:r>
              <a:rPr lang="en"/>
              <a:t>The model was set to train over 30 epochs, although it would stop early after 28 due not meeting the learning threshold.</a:t>
            </a:r>
            <a:endParaRPr/>
          </a:p>
        </p:txBody>
      </p:sp>
      <p:pic>
        <p:nvPicPr>
          <p:cNvPr id="767" name="Google Shape;767;p64" title="DL_Design.png"/>
          <p:cNvPicPr preferRelativeResize="0"/>
          <p:nvPr/>
        </p:nvPicPr>
        <p:blipFill>
          <a:blip r:embed="rId3">
            <a:alphaModFix/>
          </a:blip>
          <a:stretch>
            <a:fillRect/>
          </a:stretch>
        </p:blipFill>
        <p:spPr>
          <a:xfrm>
            <a:off x="0" y="2132841"/>
            <a:ext cx="9144002" cy="301066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771" name="Shape 771"/>
        <p:cNvGrpSpPr/>
        <p:nvPr/>
      </p:nvGrpSpPr>
      <p:grpSpPr>
        <a:xfrm>
          <a:off x="0" y="0"/>
          <a:ext cx="0" cy="0"/>
          <a:chOff x="0" y="0"/>
          <a:chExt cx="0" cy="0"/>
        </a:xfrm>
      </p:grpSpPr>
      <p:grpSp>
        <p:nvGrpSpPr>
          <p:cNvPr id="772" name="Google Shape;772;p65"/>
          <p:cNvGrpSpPr/>
          <p:nvPr/>
        </p:nvGrpSpPr>
        <p:grpSpPr>
          <a:xfrm>
            <a:off x="732590" y="2770174"/>
            <a:ext cx="4020593" cy="797064"/>
            <a:chOff x="1612197" y="2607811"/>
            <a:chExt cx="5919601" cy="1173534"/>
          </a:xfrm>
        </p:grpSpPr>
        <p:sp>
          <p:nvSpPr>
            <p:cNvPr id="773" name="Google Shape;773;p65"/>
            <p:cNvSpPr/>
            <p:nvPr/>
          </p:nvSpPr>
          <p:spPr>
            <a:xfrm>
              <a:off x="6705283" y="2877735"/>
              <a:ext cx="826516" cy="903610"/>
            </a:xfrm>
            <a:custGeom>
              <a:rect b="b" l="l" r="r" t="t"/>
              <a:pathLst>
                <a:path extrusionOk="0" h="3669" w="3356">
                  <a:moveTo>
                    <a:pt x="1" y="1"/>
                  </a:moveTo>
                  <a:lnTo>
                    <a:pt x="1" y="3669"/>
                  </a:lnTo>
                  <a:lnTo>
                    <a:pt x="3355" y="3669"/>
                  </a:lnTo>
                  <a:lnTo>
                    <a:pt x="2259" y="1801"/>
                  </a:lnTo>
                  <a:lnTo>
                    <a:pt x="3355" y="1"/>
                  </a:ln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5"/>
            <p:cNvSpPr/>
            <p:nvPr/>
          </p:nvSpPr>
          <p:spPr>
            <a:xfrm>
              <a:off x="1612197" y="2877735"/>
              <a:ext cx="827255" cy="903610"/>
            </a:xfrm>
            <a:custGeom>
              <a:rect b="b" l="l" r="r" t="t"/>
              <a:pathLst>
                <a:path extrusionOk="0" h="3669" w="3359">
                  <a:moveTo>
                    <a:pt x="0" y="1"/>
                  </a:moveTo>
                  <a:lnTo>
                    <a:pt x="1096" y="1801"/>
                  </a:lnTo>
                  <a:lnTo>
                    <a:pt x="0" y="3669"/>
                  </a:lnTo>
                  <a:lnTo>
                    <a:pt x="3358" y="3669"/>
                  </a:lnTo>
                  <a:lnTo>
                    <a:pt x="3358" y="1"/>
                  </a:ln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5"/>
            <p:cNvSpPr/>
            <p:nvPr/>
          </p:nvSpPr>
          <p:spPr>
            <a:xfrm>
              <a:off x="6705283" y="2877735"/>
              <a:ext cx="826516" cy="903610"/>
            </a:xfrm>
            <a:custGeom>
              <a:rect b="b" l="l" r="r" t="t"/>
              <a:pathLst>
                <a:path extrusionOk="0" h="3669" w="3356">
                  <a:moveTo>
                    <a:pt x="1" y="1"/>
                  </a:moveTo>
                  <a:lnTo>
                    <a:pt x="1" y="3669"/>
                  </a:lnTo>
                  <a:lnTo>
                    <a:pt x="3355" y="3669"/>
                  </a:lnTo>
                  <a:lnTo>
                    <a:pt x="2259" y="1801"/>
                  </a:lnTo>
                  <a:lnTo>
                    <a:pt x="3355" y="1"/>
                  </a:ln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5"/>
            <p:cNvSpPr/>
            <p:nvPr/>
          </p:nvSpPr>
          <p:spPr>
            <a:xfrm>
              <a:off x="6694446" y="3375961"/>
              <a:ext cx="290857" cy="405381"/>
            </a:xfrm>
            <a:custGeom>
              <a:rect b="b" l="l" r="r" t="t"/>
              <a:pathLst>
                <a:path extrusionOk="0" h="1646" w="1181">
                  <a:moveTo>
                    <a:pt x="1" y="0"/>
                  </a:moveTo>
                  <a:lnTo>
                    <a:pt x="45" y="1646"/>
                  </a:lnTo>
                  <a:lnTo>
                    <a:pt x="1181" y="634"/>
                  </a:lnTo>
                  <a:lnTo>
                    <a:pt x="1" y="0"/>
                  </a:ln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5"/>
            <p:cNvSpPr/>
            <p:nvPr/>
          </p:nvSpPr>
          <p:spPr>
            <a:xfrm>
              <a:off x="1612210" y="2877735"/>
              <a:ext cx="827255" cy="903610"/>
            </a:xfrm>
            <a:custGeom>
              <a:rect b="b" l="l" r="r" t="t"/>
              <a:pathLst>
                <a:path extrusionOk="0" h="3669" w="3359">
                  <a:moveTo>
                    <a:pt x="0" y="1"/>
                  </a:moveTo>
                  <a:lnTo>
                    <a:pt x="1096" y="1801"/>
                  </a:lnTo>
                  <a:lnTo>
                    <a:pt x="0" y="3669"/>
                  </a:lnTo>
                  <a:lnTo>
                    <a:pt x="3358" y="3669"/>
                  </a:lnTo>
                  <a:lnTo>
                    <a:pt x="3358" y="1"/>
                  </a:ln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5"/>
            <p:cNvSpPr/>
            <p:nvPr/>
          </p:nvSpPr>
          <p:spPr>
            <a:xfrm>
              <a:off x="2159444" y="3375961"/>
              <a:ext cx="290857" cy="405381"/>
            </a:xfrm>
            <a:custGeom>
              <a:rect b="b" l="l" r="r" t="t"/>
              <a:pathLst>
                <a:path extrusionOk="0" h="1646" w="1181">
                  <a:moveTo>
                    <a:pt x="1180" y="0"/>
                  </a:moveTo>
                  <a:lnTo>
                    <a:pt x="0" y="634"/>
                  </a:lnTo>
                  <a:lnTo>
                    <a:pt x="1136" y="1646"/>
                  </a:lnTo>
                  <a:lnTo>
                    <a:pt x="1180" y="0"/>
                  </a:lnTo>
                  <a:close/>
                </a:path>
              </a:pathLst>
            </a:custGeom>
            <a:solidFill>
              <a:srgbClr val="000000">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5"/>
            <p:cNvSpPr/>
            <p:nvPr/>
          </p:nvSpPr>
          <p:spPr>
            <a:xfrm>
              <a:off x="2169295" y="2607811"/>
              <a:ext cx="4816005" cy="924545"/>
            </a:xfrm>
            <a:custGeom>
              <a:rect b="b" l="l" r="r" t="t"/>
              <a:pathLst>
                <a:path extrusionOk="0" h="3754" w="19555">
                  <a:moveTo>
                    <a:pt x="1" y="1"/>
                  </a:moveTo>
                  <a:lnTo>
                    <a:pt x="1" y="3753"/>
                  </a:lnTo>
                  <a:lnTo>
                    <a:pt x="19555" y="3753"/>
                  </a:lnTo>
                  <a:lnTo>
                    <a:pt x="19555" y="1"/>
                  </a:ln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 name="Google Shape;780;p65"/>
          <p:cNvSpPr txBox="1"/>
          <p:nvPr>
            <p:ph idx="4294967295" type="subTitle"/>
          </p:nvPr>
        </p:nvSpPr>
        <p:spPr>
          <a:xfrm>
            <a:off x="1202850" y="2847700"/>
            <a:ext cx="3041400" cy="5124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Clr>
                <a:srgbClr val="000000"/>
              </a:buClr>
              <a:buSzPts val="1400"/>
              <a:buFont typeface="Arial"/>
              <a:buNone/>
            </a:pPr>
            <a:r>
              <a:rPr lang="en">
                <a:solidFill>
                  <a:schemeClr val="dk1"/>
                </a:solidFill>
              </a:rPr>
              <a:t>“The kick is up, it’s got the distance, it… is…”</a:t>
            </a:r>
            <a:endParaRPr>
              <a:solidFill>
                <a:schemeClr val="dk1"/>
              </a:solidFill>
            </a:endParaRPr>
          </a:p>
        </p:txBody>
      </p:sp>
      <p:sp>
        <p:nvSpPr>
          <p:cNvPr id="781" name="Google Shape;781;p65"/>
          <p:cNvSpPr txBox="1"/>
          <p:nvPr>
            <p:ph idx="4294967295" type="title"/>
          </p:nvPr>
        </p:nvSpPr>
        <p:spPr>
          <a:xfrm>
            <a:off x="1564200" y="2162125"/>
            <a:ext cx="2318700" cy="797100"/>
          </a:xfrm>
          <a:prstGeom prst="rect">
            <a:avLst/>
          </a:prstGeom>
        </p:spPr>
        <p:txBody>
          <a:bodyPr anchorCtr="0" anchor="t" bIns="36575" lIns="36575" spcFirstLastPara="1" rIns="36575" wrap="square" tIns="36575">
            <a:noAutofit/>
          </a:bodyPr>
          <a:lstStyle/>
          <a:p>
            <a:pPr indent="0" lvl="0" marL="0" rtl="0" algn="l">
              <a:spcBef>
                <a:spcPts val="0"/>
              </a:spcBef>
              <a:spcAft>
                <a:spcPts val="0"/>
              </a:spcAft>
              <a:buNone/>
            </a:pPr>
            <a:r>
              <a:rPr lang="en">
                <a:solidFill>
                  <a:schemeClr val="dk1"/>
                </a:solidFill>
              </a:rPr>
              <a:t>RESULTS</a:t>
            </a:r>
            <a:endParaRPr>
              <a:solidFill>
                <a:schemeClr val="dk1"/>
              </a:solidFill>
            </a:endParaRPr>
          </a:p>
        </p:txBody>
      </p:sp>
      <p:grpSp>
        <p:nvGrpSpPr>
          <p:cNvPr id="782" name="Google Shape;782;p65"/>
          <p:cNvGrpSpPr/>
          <p:nvPr/>
        </p:nvGrpSpPr>
        <p:grpSpPr>
          <a:xfrm>
            <a:off x="912567" y="2308666"/>
            <a:ext cx="3659061" cy="284589"/>
            <a:chOff x="4115788" y="2707156"/>
            <a:chExt cx="4261163" cy="284589"/>
          </a:xfrm>
        </p:grpSpPr>
        <p:sp>
          <p:nvSpPr>
            <p:cNvPr id="783" name="Google Shape;783;p65"/>
            <p:cNvSpPr/>
            <p:nvPr/>
          </p:nvSpPr>
          <p:spPr>
            <a:xfrm>
              <a:off x="4115788"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5"/>
            <p:cNvSpPr/>
            <p:nvPr/>
          </p:nvSpPr>
          <p:spPr>
            <a:xfrm>
              <a:off x="8078300"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66"/>
          <p:cNvSpPr txBox="1"/>
          <p:nvPr>
            <p:ph type="title"/>
          </p:nvPr>
        </p:nvSpPr>
        <p:spPr>
          <a:xfrm>
            <a:off x="659200" y="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Results - Random Forest</a:t>
            </a:r>
            <a:endParaRPr/>
          </a:p>
        </p:txBody>
      </p:sp>
      <p:sp>
        <p:nvSpPr>
          <p:cNvPr id="790" name="Google Shape;790;p66"/>
          <p:cNvSpPr txBox="1"/>
          <p:nvPr/>
        </p:nvSpPr>
        <p:spPr>
          <a:xfrm>
            <a:off x="59425" y="574525"/>
            <a:ext cx="4645500" cy="443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t>The model performed moderately well, but there are some interesting insights to note about its predictions.</a:t>
            </a:r>
            <a:endParaRPr b="1" sz="1500"/>
          </a:p>
          <a:p>
            <a:pPr indent="-323850" lvl="0" marL="457200" rtl="0" algn="l">
              <a:spcBef>
                <a:spcPts val="0"/>
              </a:spcBef>
              <a:spcAft>
                <a:spcPts val="0"/>
              </a:spcAft>
              <a:buSzPts val="1500"/>
              <a:buChar char="●"/>
            </a:pPr>
            <a:r>
              <a:rPr b="1" lang="en" sz="1500"/>
              <a:t>It rarely predicted that a player would have less than 250 rushing yards.</a:t>
            </a:r>
            <a:endParaRPr b="1" sz="1500"/>
          </a:p>
          <a:p>
            <a:pPr indent="-323850" lvl="0" marL="457200" rtl="0" algn="l">
              <a:spcBef>
                <a:spcPts val="0"/>
              </a:spcBef>
              <a:spcAft>
                <a:spcPts val="0"/>
              </a:spcAft>
              <a:buSzPts val="1500"/>
              <a:buChar char="●"/>
            </a:pPr>
            <a:r>
              <a:rPr b="1" lang="en" sz="1500"/>
              <a:t>It was also rare that it would predict a player to have more than 1000 rushing yards, something that is achieved regularly in the NFL.</a:t>
            </a:r>
            <a:endParaRPr b="1" sz="1500"/>
          </a:p>
          <a:p>
            <a:pPr indent="-323850" lvl="0" marL="457200" rtl="0" algn="l">
              <a:spcBef>
                <a:spcPts val="0"/>
              </a:spcBef>
              <a:spcAft>
                <a:spcPts val="0"/>
              </a:spcAft>
              <a:buSzPts val="1500"/>
              <a:buChar char="●"/>
            </a:pPr>
            <a:r>
              <a:rPr b="1" lang="en" sz="1500"/>
              <a:t>While it’s </a:t>
            </a:r>
            <a:r>
              <a:rPr b="1" lang="en" sz="1500"/>
              <a:t>obvious</a:t>
            </a:r>
            <a:r>
              <a:rPr b="1" lang="en" sz="1500"/>
              <a:t> that it had learned from the data, it seems that things like teammate and coach data may not have had a high enough weight, which is made evident by players that had standout years (Christian McCaffrey) being grossly under-predicted.</a:t>
            </a:r>
            <a:endParaRPr b="1" sz="1500"/>
          </a:p>
        </p:txBody>
      </p:sp>
      <p:pic>
        <p:nvPicPr>
          <p:cNvPr id="791" name="Google Shape;791;p66" title="RF_Results.png"/>
          <p:cNvPicPr preferRelativeResize="0"/>
          <p:nvPr/>
        </p:nvPicPr>
        <p:blipFill>
          <a:blip r:embed="rId3">
            <a:alphaModFix/>
          </a:blip>
          <a:stretch>
            <a:fillRect/>
          </a:stretch>
        </p:blipFill>
        <p:spPr>
          <a:xfrm>
            <a:off x="4572000" y="855750"/>
            <a:ext cx="4499275" cy="2530859"/>
          </a:xfrm>
          <a:prstGeom prst="rect">
            <a:avLst/>
          </a:prstGeom>
          <a:noFill/>
          <a:ln>
            <a:noFill/>
          </a:ln>
        </p:spPr>
      </p:pic>
      <p:pic>
        <p:nvPicPr>
          <p:cNvPr id="792" name="Google Shape;792;p66" title="MSE_RF.png"/>
          <p:cNvPicPr preferRelativeResize="0"/>
          <p:nvPr/>
        </p:nvPicPr>
        <p:blipFill>
          <a:blip r:embed="rId4">
            <a:alphaModFix/>
          </a:blip>
          <a:stretch>
            <a:fillRect/>
          </a:stretch>
        </p:blipFill>
        <p:spPr>
          <a:xfrm>
            <a:off x="5185625" y="3806775"/>
            <a:ext cx="3272025" cy="5690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67"/>
          <p:cNvSpPr txBox="1"/>
          <p:nvPr>
            <p:ph type="title"/>
          </p:nvPr>
        </p:nvSpPr>
        <p:spPr>
          <a:xfrm>
            <a:off x="659200" y="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Results - Deep Learning</a:t>
            </a:r>
            <a:endParaRPr/>
          </a:p>
        </p:txBody>
      </p:sp>
      <p:sp>
        <p:nvSpPr>
          <p:cNvPr id="798" name="Google Shape;798;p67"/>
          <p:cNvSpPr txBox="1"/>
          <p:nvPr/>
        </p:nvSpPr>
        <p:spPr>
          <a:xfrm>
            <a:off x="211675" y="574525"/>
            <a:ext cx="4360200" cy="443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t>As you can see, the Deep Learner far out performed the Random Forest, reducing MSE by about 50.</a:t>
            </a:r>
            <a:endParaRPr b="1"/>
          </a:p>
          <a:p>
            <a:pPr indent="-317500" lvl="0" marL="457200" rtl="0" algn="l">
              <a:lnSpc>
                <a:spcPct val="115000"/>
              </a:lnSpc>
              <a:spcBef>
                <a:spcPts val="1200"/>
              </a:spcBef>
              <a:spcAft>
                <a:spcPts val="0"/>
              </a:spcAft>
              <a:buSzPts val="1400"/>
              <a:buChar char="●"/>
            </a:pPr>
            <a:r>
              <a:rPr b="1" lang="en"/>
              <a:t>We see that this model is significantly better at predicting low totals.</a:t>
            </a:r>
            <a:endParaRPr b="1"/>
          </a:p>
          <a:p>
            <a:pPr indent="-317500" lvl="0" marL="457200" rtl="0" algn="l">
              <a:lnSpc>
                <a:spcPct val="115000"/>
              </a:lnSpc>
              <a:spcBef>
                <a:spcPts val="0"/>
              </a:spcBef>
              <a:spcAft>
                <a:spcPts val="0"/>
              </a:spcAft>
              <a:buSzPts val="1400"/>
              <a:buChar char="●"/>
            </a:pPr>
            <a:r>
              <a:rPr b="1" lang="en"/>
              <a:t>While it still isn’t perfectly accurate with stand-out seasons, it is a massive improvement.</a:t>
            </a:r>
            <a:endParaRPr b="1"/>
          </a:p>
          <a:p>
            <a:pPr indent="-317500" lvl="1" marL="914400" rtl="0" algn="l">
              <a:lnSpc>
                <a:spcPct val="115000"/>
              </a:lnSpc>
              <a:spcBef>
                <a:spcPts val="0"/>
              </a:spcBef>
              <a:spcAft>
                <a:spcPts val="0"/>
              </a:spcAft>
              <a:buSzPts val="1400"/>
              <a:buChar char="○"/>
            </a:pPr>
            <a:r>
              <a:rPr b="1" lang="en"/>
              <a:t>Something to note, while it predicted that Derrick Henry would lead the league in rushing, the number that it gave wasn’t too far off of the actual </a:t>
            </a:r>
            <a:r>
              <a:rPr b="1" lang="en"/>
              <a:t>league leader (1459 actual vs 1333 predicted</a:t>
            </a:r>
            <a:endParaRPr b="1"/>
          </a:p>
          <a:p>
            <a:pPr indent="0" lvl="0" marL="0" rtl="0" algn="l">
              <a:spcBef>
                <a:spcPts val="1200"/>
              </a:spcBef>
              <a:spcAft>
                <a:spcPts val="0"/>
              </a:spcAft>
              <a:buNone/>
            </a:pPr>
            <a:r>
              <a:t/>
            </a:r>
            <a:endParaRPr sz="1100"/>
          </a:p>
        </p:txBody>
      </p:sp>
      <p:pic>
        <p:nvPicPr>
          <p:cNvPr id="799" name="Google Shape;799;p67" title="MSE_DL.png"/>
          <p:cNvPicPr preferRelativeResize="0"/>
          <p:nvPr/>
        </p:nvPicPr>
        <p:blipFill rotWithShape="1">
          <a:blip r:embed="rId3">
            <a:alphaModFix/>
          </a:blip>
          <a:srcRect b="0" l="0" r="0" t="0"/>
          <a:stretch/>
        </p:blipFill>
        <p:spPr>
          <a:xfrm>
            <a:off x="4937850" y="3745350"/>
            <a:ext cx="3724850" cy="683450"/>
          </a:xfrm>
          <a:prstGeom prst="rect">
            <a:avLst/>
          </a:prstGeom>
          <a:noFill/>
          <a:ln>
            <a:noFill/>
          </a:ln>
        </p:spPr>
      </p:pic>
      <p:pic>
        <p:nvPicPr>
          <p:cNvPr id="800" name="Google Shape;800;p67" title="DL_Results.png"/>
          <p:cNvPicPr preferRelativeResize="0"/>
          <p:nvPr/>
        </p:nvPicPr>
        <p:blipFill>
          <a:blip r:embed="rId4">
            <a:alphaModFix/>
          </a:blip>
          <a:stretch>
            <a:fillRect/>
          </a:stretch>
        </p:blipFill>
        <p:spPr>
          <a:xfrm>
            <a:off x="4572000" y="574525"/>
            <a:ext cx="4456550" cy="25067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68"/>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Results - Deep Learning</a:t>
            </a:r>
            <a:endParaRPr/>
          </a:p>
        </p:txBody>
      </p:sp>
      <p:sp>
        <p:nvSpPr>
          <p:cNvPr id="806" name="Google Shape;806;p68"/>
          <p:cNvSpPr txBox="1"/>
          <p:nvPr>
            <p:ph idx="1" type="body"/>
          </p:nvPr>
        </p:nvSpPr>
        <p:spPr>
          <a:xfrm>
            <a:off x="720000" y="1003450"/>
            <a:ext cx="7704000" cy="894900"/>
          </a:xfrm>
          <a:prstGeom prst="rect">
            <a:avLst/>
          </a:prstGeom>
        </p:spPr>
        <p:txBody>
          <a:bodyPr anchorCtr="0" anchor="t" bIns="36575" lIns="36575" spcFirstLastPara="1" rIns="36575" wrap="square" tIns="36575">
            <a:noAutofit/>
          </a:bodyPr>
          <a:lstStyle/>
          <a:p>
            <a:pPr indent="-317500" lvl="0" marL="457200" rtl="0" algn="l">
              <a:spcBef>
                <a:spcPts val="0"/>
              </a:spcBef>
              <a:spcAft>
                <a:spcPts val="0"/>
              </a:spcAft>
              <a:buClr>
                <a:schemeClr val="accent1"/>
              </a:buClr>
              <a:buSzPts val="1400"/>
              <a:buChar char="●"/>
            </a:pPr>
            <a:r>
              <a:rPr lang="en" sz="1400"/>
              <a:t>A key litmus test for our model’s performance was how it would handle players with little historical data, as this would give us insight into whether or not the model was learning anything about the team, </a:t>
            </a:r>
            <a:r>
              <a:rPr lang="en" sz="1400"/>
              <a:t>coaches, and teammates and leveraging that data for its predictions.</a:t>
            </a:r>
            <a:endParaRPr sz="1400"/>
          </a:p>
          <a:p>
            <a:pPr indent="0" lvl="0" marL="457200" rtl="0" algn="l">
              <a:spcBef>
                <a:spcPts val="0"/>
              </a:spcBef>
              <a:spcAft>
                <a:spcPts val="0"/>
              </a:spcAft>
              <a:buNone/>
            </a:pPr>
            <a:r>
              <a:t/>
            </a:r>
            <a:endParaRPr sz="1400"/>
          </a:p>
        </p:txBody>
      </p:sp>
      <p:pic>
        <p:nvPicPr>
          <p:cNvPr id="807" name="Google Shape;807;p68" title="YoungPlayerResults.png"/>
          <p:cNvPicPr preferRelativeResize="0"/>
          <p:nvPr/>
        </p:nvPicPr>
        <p:blipFill>
          <a:blip r:embed="rId3">
            <a:alphaModFix/>
          </a:blip>
          <a:stretch>
            <a:fillRect/>
          </a:stretch>
        </p:blipFill>
        <p:spPr>
          <a:xfrm>
            <a:off x="3898750" y="2149075"/>
            <a:ext cx="5004950" cy="2815301"/>
          </a:xfrm>
          <a:prstGeom prst="rect">
            <a:avLst/>
          </a:prstGeom>
          <a:noFill/>
          <a:ln>
            <a:noFill/>
          </a:ln>
        </p:spPr>
      </p:pic>
      <p:sp>
        <p:nvSpPr>
          <p:cNvPr id="808" name="Google Shape;808;p68"/>
          <p:cNvSpPr txBox="1"/>
          <p:nvPr/>
        </p:nvSpPr>
        <p:spPr>
          <a:xfrm>
            <a:off x="673250" y="1963450"/>
            <a:ext cx="3225600" cy="3000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accent1"/>
              </a:buClr>
              <a:buSzPts val="1400"/>
              <a:buFont typeface="Montserrat Medium"/>
              <a:buChar char="●"/>
            </a:pPr>
            <a:r>
              <a:rPr lang="en">
                <a:solidFill>
                  <a:schemeClr val="accent1"/>
                </a:solidFill>
                <a:latin typeface="Montserrat Medium"/>
                <a:ea typeface="Montserrat Medium"/>
                <a:cs typeface="Montserrat Medium"/>
                <a:sym typeface="Montserrat Medium"/>
              </a:rPr>
              <a:t>This chart </a:t>
            </a:r>
            <a:r>
              <a:rPr lang="en">
                <a:solidFill>
                  <a:schemeClr val="accent1"/>
                </a:solidFill>
                <a:latin typeface="Montserrat Medium"/>
                <a:ea typeface="Montserrat Medium"/>
                <a:cs typeface="Montserrat Medium"/>
                <a:sym typeface="Montserrat Medium"/>
              </a:rPr>
              <a:t>contains only the predictions for players with 2 or less years of service. It’s plain to see that the model is performing with good accuracy in most situations, and is most inaccurate when a player is particularly successful for a rookie.</a:t>
            </a:r>
            <a:endParaRPr>
              <a:solidFill>
                <a:schemeClr val="accent1"/>
              </a:solidFill>
              <a:latin typeface="Montserrat Medium"/>
              <a:ea typeface="Montserrat Medium"/>
              <a:cs typeface="Montserrat Medium"/>
              <a:sym typeface="Montserrat Medium"/>
            </a:endParaRPr>
          </a:p>
          <a:p>
            <a:pPr indent="-304800" lvl="1" marL="914400" rtl="0" algn="l">
              <a:spcBef>
                <a:spcPts val="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For example, Jahmyr Gibbs was 4th in Offensive Rookie of the Year voting, so it’s understandable that he overshot his predicted yards.</a:t>
            </a:r>
            <a:endParaRPr sz="1200">
              <a:solidFill>
                <a:schemeClr val="accent1"/>
              </a:solidFill>
              <a:latin typeface="Montserrat Medium"/>
              <a:ea typeface="Montserrat Medium"/>
              <a:cs typeface="Montserrat Medium"/>
              <a:sym typeface="Montserrat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69"/>
          <p:cNvSpPr txBox="1"/>
          <p:nvPr>
            <p:ph type="title"/>
          </p:nvPr>
        </p:nvSpPr>
        <p:spPr>
          <a:xfrm>
            <a:off x="814200" y="85325"/>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Results - Did We Overfit?</a:t>
            </a:r>
            <a:endParaRPr/>
          </a:p>
        </p:txBody>
      </p:sp>
      <p:pic>
        <p:nvPicPr>
          <p:cNvPr id="814" name="Google Shape;814;p69"/>
          <p:cNvPicPr preferRelativeResize="0"/>
          <p:nvPr/>
        </p:nvPicPr>
        <p:blipFill>
          <a:blip r:embed="rId3">
            <a:alphaModFix/>
          </a:blip>
          <a:stretch>
            <a:fillRect/>
          </a:stretch>
        </p:blipFill>
        <p:spPr>
          <a:xfrm>
            <a:off x="4833503" y="781513"/>
            <a:ext cx="3946277" cy="2219783"/>
          </a:xfrm>
          <a:prstGeom prst="rect">
            <a:avLst/>
          </a:prstGeom>
          <a:noFill/>
          <a:ln>
            <a:noFill/>
          </a:ln>
        </p:spPr>
      </p:pic>
      <p:pic>
        <p:nvPicPr>
          <p:cNvPr id="815" name="Google Shape;815;p69"/>
          <p:cNvPicPr preferRelativeResize="0"/>
          <p:nvPr/>
        </p:nvPicPr>
        <p:blipFill>
          <a:blip r:embed="rId4">
            <a:alphaModFix/>
          </a:blip>
          <a:stretch>
            <a:fillRect/>
          </a:stretch>
        </p:blipFill>
        <p:spPr>
          <a:xfrm>
            <a:off x="4792700" y="871637"/>
            <a:ext cx="4027877" cy="2265656"/>
          </a:xfrm>
          <a:prstGeom prst="rect">
            <a:avLst/>
          </a:prstGeom>
          <a:noFill/>
          <a:ln>
            <a:noFill/>
          </a:ln>
        </p:spPr>
      </p:pic>
      <p:pic>
        <p:nvPicPr>
          <p:cNvPr id="816" name="Google Shape;816;p69"/>
          <p:cNvPicPr preferRelativeResize="0"/>
          <p:nvPr/>
        </p:nvPicPr>
        <p:blipFill>
          <a:blip r:embed="rId5">
            <a:alphaModFix/>
          </a:blip>
          <a:stretch>
            <a:fillRect/>
          </a:stretch>
        </p:blipFill>
        <p:spPr>
          <a:xfrm>
            <a:off x="4937137" y="871652"/>
            <a:ext cx="3946262" cy="2219751"/>
          </a:xfrm>
          <a:prstGeom prst="rect">
            <a:avLst/>
          </a:prstGeom>
          <a:noFill/>
          <a:ln>
            <a:noFill/>
          </a:ln>
        </p:spPr>
      </p:pic>
      <p:pic>
        <p:nvPicPr>
          <p:cNvPr id="817" name="Google Shape;817;p69"/>
          <p:cNvPicPr preferRelativeResize="0"/>
          <p:nvPr/>
        </p:nvPicPr>
        <p:blipFill>
          <a:blip r:embed="rId6">
            <a:alphaModFix/>
          </a:blip>
          <a:stretch>
            <a:fillRect/>
          </a:stretch>
        </p:blipFill>
        <p:spPr>
          <a:xfrm>
            <a:off x="4937125" y="871650"/>
            <a:ext cx="3946277" cy="2219778"/>
          </a:xfrm>
          <a:prstGeom prst="rect">
            <a:avLst/>
          </a:prstGeom>
          <a:noFill/>
          <a:ln>
            <a:noFill/>
          </a:ln>
        </p:spPr>
      </p:pic>
      <p:sp>
        <p:nvSpPr>
          <p:cNvPr id="818" name="Google Shape;818;p69"/>
          <p:cNvSpPr txBox="1"/>
          <p:nvPr/>
        </p:nvSpPr>
        <p:spPr>
          <a:xfrm>
            <a:off x="75600" y="871638"/>
            <a:ext cx="4496400" cy="446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As we wrapped up our modelling, there were concerns voiced about whether or not our model was overfit to our training set.</a:t>
            </a:r>
            <a:endParaRPr/>
          </a:p>
          <a:p>
            <a:pPr indent="-304800" lvl="0" marL="457200" rtl="0" algn="l">
              <a:lnSpc>
                <a:spcPct val="115000"/>
              </a:lnSpc>
              <a:spcBef>
                <a:spcPts val="0"/>
              </a:spcBef>
              <a:spcAft>
                <a:spcPts val="0"/>
              </a:spcAft>
              <a:buSzPts val="1200"/>
              <a:buChar char="●"/>
            </a:pPr>
            <a:r>
              <a:rPr lang="en" sz="1200"/>
              <a:t>After all, we did use 9 layers of 100 nodes. While Deep Learners are generally good at avoiding overfitting, it’s not impossible that we did end up with a biased model.</a:t>
            </a:r>
            <a:endParaRPr sz="1200"/>
          </a:p>
          <a:p>
            <a:pPr indent="-304800" lvl="0" marL="457200" rtl="0" algn="l">
              <a:lnSpc>
                <a:spcPct val="115000"/>
              </a:lnSpc>
              <a:spcBef>
                <a:spcPts val="0"/>
              </a:spcBef>
              <a:spcAft>
                <a:spcPts val="0"/>
              </a:spcAft>
              <a:buSzPts val="1200"/>
              <a:buChar char="●"/>
            </a:pPr>
            <a:r>
              <a:rPr lang="en" sz="1200"/>
              <a:t>To </a:t>
            </a:r>
            <a:r>
              <a:rPr lang="en" sz="1200"/>
              <a:t>test</a:t>
            </a:r>
            <a:r>
              <a:rPr lang="en" sz="1200"/>
              <a:t> this, we grabbed new data from this year, appended our test set to the training data (since it would be valid historical data at this point) and ran the model against a few select players.</a:t>
            </a:r>
            <a:endParaRPr sz="1200"/>
          </a:p>
          <a:p>
            <a:pPr indent="-298450" lvl="1" marL="914400" rtl="0" algn="l">
              <a:lnSpc>
                <a:spcPct val="115000"/>
              </a:lnSpc>
              <a:spcBef>
                <a:spcPts val="0"/>
              </a:spcBef>
              <a:spcAft>
                <a:spcPts val="0"/>
              </a:spcAft>
              <a:buSzPts val="1100"/>
              <a:buChar char="○"/>
            </a:pPr>
            <a:r>
              <a:rPr lang="en" sz="1100"/>
              <a:t>Saquon Barkley : New team this year, currently on pace to break the NFL rushing record.</a:t>
            </a:r>
            <a:endParaRPr sz="1100"/>
          </a:p>
          <a:p>
            <a:pPr indent="-298450" lvl="1" marL="914400" rtl="0" algn="l">
              <a:lnSpc>
                <a:spcPct val="115000"/>
              </a:lnSpc>
              <a:spcBef>
                <a:spcPts val="0"/>
              </a:spcBef>
              <a:spcAft>
                <a:spcPts val="0"/>
              </a:spcAft>
              <a:buSzPts val="1100"/>
              <a:buChar char="○"/>
            </a:pPr>
            <a:r>
              <a:rPr lang="en" sz="1100"/>
              <a:t>Derrick Henry : New team this year that has recently had problems with their RB performance.</a:t>
            </a:r>
            <a:endParaRPr sz="1100"/>
          </a:p>
          <a:p>
            <a:pPr indent="-298450" lvl="1" marL="914400" rtl="0" algn="l">
              <a:lnSpc>
                <a:spcPct val="115000"/>
              </a:lnSpc>
              <a:spcBef>
                <a:spcPts val="0"/>
              </a:spcBef>
              <a:spcAft>
                <a:spcPts val="0"/>
              </a:spcAft>
              <a:buSzPts val="1100"/>
              <a:buChar char="○"/>
            </a:pPr>
            <a:r>
              <a:rPr lang="en" sz="1100"/>
              <a:t>Jahmyr Gibbs and David Montgomery : Part of a 2-man rushing duo that are on the best offense in football.</a:t>
            </a:r>
            <a:endParaRPr sz="1100"/>
          </a:p>
          <a:p>
            <a:pPr indent="-298450" lvl="1" marL="914400" rtl="0" algn="l">
              <a:lnSpc>
                <a:spcPct val="115000"/>
              </a:lnSpc>
              <a:spcBef>
                <a:spcPts val="0"/>
              </a:spcBef>
              <a:spcAft>
                <a:spcPts val="0"/>
              </a:spcAft>
              <a:buSzPts val="1100"/>
              <a:buChar char="○"/>
            </a:pPr>
            <a:r>
              <a:rPr lang="en" sz="1100"/>
              <a:t>Tyrone Tracy Jr. : A rookie for a team that has had poor offensive performance recently.</a:t>
            </a:r>
            <a:endParaRPr sz="1100"/>
          </a:p>
        </p:txBody>
      </p:sp>
      <p:sp>
        <p:nvSpPr>
          <p:cNvPr id="819" name="Google Shape;819;p69"/>
          <p:cNvSpPr txBox="1"/>
          <p:nvPr/>
        </p:nvSpPr>
        <p:spPr>
          <a:xfrm>
            <a:off x="4797125" y="3247150"/>
            <a:ext cx="4167300" cy="17211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sz="1100"/>
              <a:t>Rhamondre Stevenson : Same team, “control” entry</a:t>
            </a:r>
            <a:endParaRPr sz="1100"/>
          </a:p>
          <a:p>
            <a:pPr indent="-298450" lvl="0" marL="457200" rtl="0" algn="l">
              <a:lnSpc>
                <a:spcPct val="115000"/>
              </a:lnSpc>
              <a:spcBef>
                <a:spcPts val="0"/>
              </a:spcBef>
              <a:spcAft>
                <a:spcPts val="0"/>
              </a:spcAft>
              <a:buSzPts val="1100"/>
              <a:buChar char="●"/>
            </a:pPr>
            <a:r>
              <a:rPr lang="en" sz="1100"/>
              <a:t>Rachaad White : Having a down year overall.</a:t>
            </a:r>
            <a:endParaRPr sz="1100"/>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Based on those situations and the predictions the model made (especially Saquon), we believe that our model is not overfit to our training data at all.</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815"/>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8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816"/>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8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814"/>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8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81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grpSp>
        <p:nvGrpSpPr>
          <p:cNvPr id="824" name="Google Shape;824;p70"/>
          <p:cNvGrpSpPr/>
          <p:nvPr/>
        </p:nvGrpSpPr>
        <p:grpSpPr>
          <a:xfrm>
            <a:off x="498214" y="1070682"/>
            <a:ext cx="3555865" cy="3114462"/>
            <a:chOff x="482550" y="589204"/>
            <a:chExt cx="5045928" cy="5432517"/>
          </a:xfrm>
        </p:grpSpPr>
        <p:sp>
          <p:nvSpPr>
            <p:cNvPr id="825" name="Google Shape;825;p70"/>
            <p:cNvSpPr/>
            <p:nvPr/>
          </p:nvSpPr>
          <p:spPr>
            <a:xfrm>
              <a:off x="3652305" y="1065018"/>
              <a:ext cx="1876172" cy="2619693"/>
            </a:xfrm>
            <a:custGeom>
              <a:rect b="b" l="l" r="r" t="t"/>
              <a:pathLst>
                <a:path extrusionOk="0" h="8220" w="5887">
                  <a:moveTo>
                    <a:pt x="2599" y="0"/>
                  </a:moveTo>
                  <a:cubicBezTo>
                    <a:pt x="0" y="1140"/>
                    <a:pt x="1854" y="8219"/>
                    <a:pt x="1854" y="8219"/>
                  </a:cubicBezTo>
                  <a:lnTo>
                    <a:pt x="5887" y="7350"/>
                  </a:lnTo>
                  <a:cubicBezTo>
                    <a:pt x="5887" y="7350"/>
                    <a:pt x="4720" y="4174"/>
                    <a:pt x="4241" y="2164"/>
                  </a:cubicBezTo>
                  <a:cubicBezTo>
                    <a:pt x="3766" y="155"/>
                    <a:pt x="2599" y="0"/>
                    <a:pt x="25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70"/>
            <p:cNvGrpSpPr/>
            <p:nvPr/>
          </p:nvGrpSpPr>
          <p:grpSpPr>
            <a:xfrm flipH="1">
              <a:off x="4263131" y="2581703"/>
              <a:ext cx="1196204" cy="930717"/>
              <a:chOff x="572269" y="2522437"/>
              <a:chExt cx="1150417" cy="930717"/>
            </a:xfrm>
          </p:grpSpPr>
          <p:sp>
            <p:nvSpPr>
              <p:cNvPr id="827" name="Google Shape;827;p70"/>
              <p:cNvSpPr/>
              <p:nvPr/>
            </p:nvSpPr>
            <p:spPr>
              <a:xfrm rot="323483">
                <a:off x="718274" y="2567376"/>
                <a:ext cx="976600" cy="425776"/>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0"/>
              <p:cNvSpPr/>
              <p:nvPr/>
            </p:nvSpPr>
            <p:spPr>
              <a:xfrm rot="363704">
                <a:off x="742986" y="2663289"/>
                <a:ext cx="940678" cy="202374"/>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0"/>
              <p:cNvSpPr/>
              <p:nvPr/>
            </p:nvSpPr>
            <p:spPr>
              <a:xfrm rot="453674">
                <a:off x="598968" y="2904779"/>
                <a:ext cx="1097021" cy="478279"/>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0"/>
              <p:cNvSpPr/>
              <p:nvPr/>
            </p:nvSpPr>
            <p:spPr>
              <a:xfrm rot="493883">
                <a:off x="627393" y="3012817"/>
                <a:ext cx="1056660" cy="227330"/>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 name="Google Shape;831;p70"/>
            <p:cNvSpPr/>
            <p:nvPr/>
          </p:nvSpPr>
          <p:spPr>
            <a:xfrm>
              <a:off x="3718913" y="1150748"/>
              <a:ext cx="1142212" cy="2533964"/>
            </a:xfrm>
            <a:custGeom>
              <a:rect b="b" l="l" r="r" t="t"/>
              <a:pathLst>
                <a:path extrusionOk="0" h="7951" w="3584">
                  <a:moveTo>
                    <a:pt x="1969" y="1"/>
                  </a:moveTo>
                  <a:cubicBezTo>
                    <a:pt x="0" y="1700"/>
                    <a:pt x="1645" y="7950"/>
                    <a:pt x="1645" y="7950"/>
                  </a:cubicBezTo>
                  <a:lnTo>
                    <a:pt x="3584" y="7543"/>
                  </a:lnTo>
                  <a:cubicBezTo>
                    <a:pt x="3570" y="7516"/>
                    <a:pt x="3557" y="7502"/>
                    <a:pt x="3557" y="7472"/>
                  </a:cubicBezTo>
                  <a:cubicBezTo>
                    <a:pt x="3203" y="6629"/>
                    <a:pt x="2910" y="5759"/>
                    <a:pt x="2714" y="4845"/>
                  </a:cubicBezTo>
                  <a:cubicBezTo>
                    <a:pt x="2515" y="3945"/>
                    <a:pt x="2377" y="3018"/>
                    <a:pt x="2249" y="2091"/>
                  </a:cubicBezTo>
                  <a:cubicBezTo>
                    <a:pt x="2192" y="1629"/>
                    <a:pt x="2138" y="1181"/>
                    <a:pt x="2067" y="729"/>
                  </a:cubicBezTo>
                  <a:cubicBezTo>
                    <a:pt x="2040" y="506"/>
                    <a:pt x="2023" y="237"/>
                    <a:pt x="1969" y="1"/>
                  </a:cubicBezTo>
                  <a:close/>
                </a:path>
              </a:pathLst>
            </a:custGeom>
            <a:solidFill>
              <a:srgbClr val="000000">
                <a:alpha val="29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0"/>
            <p:cNvSpPr/>
            <p:nvPr/>
          </p:nvSpPr>
          <p:spPr>
            <a:xfrm>
              <a:off x="482550" y="1065018"/>
              <a:ext cx="1876172" cy="2619693"/>
            </a:xfrm>
            <a:custGeom>
              <a:rect b="b" l="l" r="r" t="t"/>
              <a:pathLst>
                <a:path extrusionOk="0" h="8220" w="5887">
                  <a:moveTo>
                    <a:pt x="3288" y="0"/>
                  </a:moveTo>
                  <a:cubicBezTo>
                    <a:pt x="3288" y="0"/>
                    <a:pt x="2121" y="155"/>
                    <a:pt x="1642" y="2164"/>
                  </a:cubicBezTo>
                  <a:cubicBezTo>
                    <a:pt x="1167" y="4174"/>
                    <a:pt x="0" y="7350"/>
                    <a:pt x="0" y="7350"/>
                  </a:cubicBezTo>
                  <a:lnTo>
                    <a:pt x="4033" y="8219"/>
                  </a:lnTo>
                  <a:cubicBezTo>
                    <a:pt x="4033" y="8219"/>
                    <a:pt x="5887" y="1140"/>
                    <a:pt x="32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 name="Google Shape;833;p70"/>
            <p:cNvGrpSpPr/>
            <p:nvPr/>
          </p:nvGrpSpPr>
          <p:grpSpPr>
            <a:xfrm>
              <a:off x="572277" y="2522403"/>
              <a:ext cx="1196204" cy="930717"/>
              <a:chOff x="572269" y="2522437"/>
              <a:chExt cx="1150417" cy="930717"/>
            </a:xfrm>
          </p:grpSpPr>
          <p:sp>
            <p:nvSpPr>
              <p:cNvPr id="834" name="Google Shape;834;p70"/>
              <p:cNvSpPr/>
              <p:nvPr/>
            </p:nvSpPr>
            <p:spPr>
              <a:xfrm rot="323483">
                <a:off x="718274" y="2567376"/>
                <a:ext cx="976600" cy="425776"/>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70"/>
              <p:cNvSpPr/>
              <p:nvPr/>
            </p:nvSpPr>
            <p:spPr>
              <a:xfrm rot="363704">
                <a:off x="742986" y="2663289"/>
                <a:ext cx="940678" cy="202374"/>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0"/>
              <p:cNvSpPr/>
              <p:nvPr/>
            </p:nvSpPr>
            <p:spPr>
              <a:xfrm rot="453674">
                <a:off x="598968" y="2904779"/>
                <a:ext cx="1097021" cy="478279"/>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0"/>
              <p:cNvSpPr/>
              <p:nvPr/>
            </p:nvSpPr>
            <p:spPr>
              <a:xfrm rot="493883">
                <a:off x="627393" y="3012817"/>
                <a:ext cx="1056660" cy="227330"/>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 name="Google Shape;838;p70"/>
            <p:cNvSpPr/>
            <p:nvPr/>
          </p:nvSpPr>
          <p:spPr>
            <a:xfrm>
              <a:off x="1149900" y="1150748"/>
              <a:ext cx="1141256" cy="2533964"/>
            </a:xfrm>
            <a:custGeom>
              <a:rect b="b" l="l" r="r" t="t"/>
              <a:pathLst>
                <a:path extrusionOk="0" h="7951" w="3581">
                  <a:moveTo>
                    <a:pt x="1615" y="1"/>
                  </a:moveTo>
                  <a:cubicBezTo>
                    <a:pt x="1558" y="237"/>
                    <a:pt x="1544" y="506"/>
                    <a:pt x="1517" y="729"/>
                  </a:cubicBezTo>
                  <a:cubicBezTo>
                    <a:pt x="1446" y="1181"/>
                    <a:pt x="1389" y="1629"/>
                    <a:pt x="1318" y="2091"/>
                  </a:cubicBezTo>
                  <a:cubicBezTo>
                    <a:pt x="1194" y="3018"/>
                    <a:pt x="1066" y="3945"/>
                    <a:pt x="870" y="4845"/>
                  </a:cubicBezTo>
                  <a:cubicBezTo>
                    <a:pt x="674" y="5759"/>
                    <a:pt x="378" y="6629"/>
                    <a:pt x="27" y="7472"/>
                  </a:cubicBezTo>
                  <a:cubicBezTo>
                    <a:pt x="14" y="7502"/>
                    <a:pt x="14" y="7516"/>
                    <a:pt x="0" y="7543"/>
                  </a:cubicBezTo>
                  <a:lnTo>
                    <a:pt x="1939" y="7950"/>
                  </a:lnTo>
                  <a:cubicBezTo>
                    <a:pt x="1939" y="7950"/>
                    <a:pt x="3581" y="1700"/>
                    <a:pt x="1615" y="1"/>
                  </a:cubicBezTo>
                  <a:close/>
                </a:path>
              </a:pathLst>
            </a:custGeom>
            <a:solidFill>
              <a:srgbClr val="000000">
                <a:alpha val="29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0"/>
            <p:cNvSpPr/>
            <p:nvPr/>
          </p:nvSpPr>
          <p:spPr>
            <a:xfrm>
              <a:off x="1422705" y="649119"/>
              <a:ext cx="3188250" cy="5372602"/>
            </a:xfrm>
            <a:custGeom>
              <a:rect b="b" l="l" r="r" t="t"/>
              <a:pathLst>
                <a:path extrusionOk="0" h="16858" w="10004">
                  <a:moveTo>
                    <a:pt x="3119" y="0"/>
                  </a:moveTo>
                  <a:lnTo>
                    <a:pt x="210" y="1376"/>
                  </a:lnTo>
                  <a:cubicBezTo>
                    <a:pt x="210" y="1376"/>
                    <a:pt x="901" y="9187"/>
                    <a:pt x="773" y="9986"/>
                  </a:cubicBezTo>
                  <a:cubicBezTo>
                    <a:pt x="661" y="10661"/>
                    <a:pt x="156" y="15367"/>
                    <a:pt x="0" y="16857"/>
                  </a:cubicBezTo>
                  <a:lnTo>
                    <a:pt x="10003" y="16857"/>
                  </a:lnTo>
                  <a:cubicBezTo>
                    <a:pt x="9818" y="15367"/>
                    <a:pt x="9272" y="10661"/>
                    <a:pt x="9161" y="9986"/>
                  </a:cubicBezTo>
                  <a:cubicBezTo>
                    <a:pt x="9019" y="9187"/>
                    <a:pt x="9764" y="1376"/>
                    <a:pt x="9764" y="1376"/>
                  </a:cubicBezTo>
                  <a:lnTo>
                    <a:pt x="6602" y="71"/>
                  </a:lnTo>
                  <a:lnTo>
                    <a:pt x="31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0"/>
            <p:cNvSpPr/>
            <p:nvPr/>
          </p:nvSpPr>
          <p:spPr>
            <a:xfrm>
              <a:off x="2304857" y="589204"/>
              <a:ext cx="1221886" cy="919761"/>
            </a:xfrm>
            <a:custGeom>
              <a:rect b="b" l="l" r="r" t="t"/>
              <a:pathLst>
                <a:path extrusionOk="0" h="2886" w="3834">
                  <a:moveTo>
                    <a:pt x="1899" y="0"/>
                  </a:moveTo>
                  <a:cubicBezTo>
                    <a:pt x="922" y="0"/>
                    <a:pt x="351" y="188"/>
                    <a:pt x="351" y="188"/>
                  </a:cubicBezTo>
                  <a:cubicBezTo>
                    <a:pt x="0" y="805"/>
                    <a:pt x="2178" y="2885"/>
                    <a:pt x="2178" y="2885"/>
                  </a:cubicBezTo>
                  <a:cubicBezTo>
                    <a:pt x="3048" y="2083"/>
                    <a:pt x="3834" y="229"/>
                    <a:pt x="3834" y="229"/>
                  </a:cubicBezTo>
                  <a:cubicBezTo>
                    <a:pt x="3086" y="56"/>
                    <a:pt x="2432" y="0"/>
                    <a:pt x="18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0"/>
            <p:cNvSpPr/>
            <p:nvPr/>
          </p:nvSpPr>
          <p:spPr>
            <a:xfrm>
              <a:off x="2304857" y="589204"/>
              <a:ext cx="1221886" cy="919761"/>
            </a:xfrm>
            <a:custGeom>
              <a:rect b="b" l="l" r="r" t="t"/>
              <a:pathLst>
                <a:path extrusionOk="0" h="2886" w="3834">
                  <a:moveTo>
                    <a:pt x="1899" y="0"/>
                  </a:moveTo>
                  <a:cubicBezTo>
                    <a:pt x="922" y="0"/>
                    <a:pt x="351" y="188"/>
                    <a:pt x="351" y="188"/>
                  </a:cubicBezTo>
                  <a:cubicBezTo>
                    <a:pt x="0" y="805"/>
                    <a:pt x="2178" y="2885"/>
                    <a:pt x="2178" y="2885"/>
                  </a:cubicBezTo>
                  <a:cubicBezTo>
                    <a:pt x="3048" y="2083"/>
                    <a:pt x="3834" y="229"/>
                    <a:pt x="3834" y="229"/>
                  </a:cubicBezTo>
                  <a:cubicBezTo>
                    <a:pt x="3086" y="56"/>
                    <a:pt x="2432" y="0"/>
                    <a:pt x="1899" y="0"/>
                  </a:cubicBezTo>
                  <a:close/>
                </a:path>
              </a:pathLst>
            </a:custGeom>
            <a:solidFill>
              <a:srgbClr val="000000">
                <a:alpha val="29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0"/>
            <p:cNvSpPr/>
            <p:nvPr/>
          </p:nvSpPr>
          <p:spPr>
            <a:xfrm>
              <a:off x="2268207" y="649119"/>
              <a:ext cx="1379960" cy="958642"/>
            </a:xfrm>
            <a:custGeom>
              <a:rect b="b" l="l" r="r" t="t"/>
              <a:pathLst>
                <a:path extrusionOk="0" h="3008" w="4330">
                  <a:moveTo>
                    <a:pt x="466" y="0"/>
                  </a:moveTo>
                  <a:lnTo>
                    <a:pt x="1" y="226"/>
                  </a:lnTo>
                  <a:lnTo>
                    <a:pt x="2293" y="3008"/>
                  </a:lnTo>
                  <a:lnTo>
                    <a:pt x="4330" y="209"/>
                  </a:lnTo>
                  <a:lnTo>
                    <a:pt x="3949" y="41"/>
                  </a:lnTo>
                  <a:lnTo>
                    <a:pt x="2293" y="2276"/>
                  </a:lnTo>
                  <a:lnTo>
                    <a:pt x="4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0"/>
            <p:cNvSpPr/>
            <p:nvPr/>
          </p:nvSpPr>
          <p:spPr>
            <a:xfrm>
              <a:off x="2331627" y="684494"/>
              <a:ext cx="1271603" cy="837218"/>
            </a:xfrm>
            <a:custGeom>
              <a:rect b="b" l="l" r="r" t="t"/>
              <a:pathLst>
                <a:path extrusionOk="0" h="2627" w="3990">
                  <a:moveTo>
                    <a:pt x="41" y="1"/>
                  </a:moveTo>
                  <a:lnTo>
                    <a:pt x="1" y="14"/>
                  </a:lnTo>
                  <a:lnTo>
                    <a:pt x="2094" y="2627"/>
                  </a:lnTo>
                  <a:lnTo>
                    <a:pt x="3989" y="58"/>
                  </a:lnTo>
                  <a:lnTo>
                    <a:pt x="3949" y="31"/>
                  </a:lnTo>
                  <a:lnTo>
                    <a:pt x="2094" y="2543"/>
                  </a:lnTo>
                  <a:lnTo>
                    <a:pt x="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0"/>
            <p:cNvSpPr/>
            <p:nvPr/>
          </p:nvSpPr>
          <p:spPr>
            <a:xfrm>
              <a:off x="2815090" y="698517"/>
              <a:ext cx="291608" cy="120468"/>
            </a:xfrm>
            <a:custGeom>
              <a:rect b="b" l="l" r="r" t="t"/>
              <a:pathLst>
                <a:path extrusionOk="0" h="378" w="915">
                  <a:moveTo>
                    <a:pt x="1" y="0"/>
                  </a:moveTo>
                  <a:lnTo>
                    <a:pt x="1" y="378"/>
                  </a:lnTo>
                  <a:lnTo>
                    <a:pt x="914" y="378"/>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 name="Google Shape;845;p70"/>
          <p:cNvSpPr txBox="1"/>
          <p:nvPr>
            <p:ph idx="1" type="subTitle"/>
          </p:nvPr>
        </p:nvSpPr>
        <p:spPr>
          <a:xfrm>
            <a:off x="4732300" y="3069225"/>
            <a:ext cx="3080100" cy="5124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Clr>
                <a:srgbClr val="000000"/>
              </a:buClr>
              <a:buSzPts val="1400"/>
              <a:buFont typeface="Arial"/>
              <a:buNone/>
            </a:pPr>
            <a:r>
              <a:rPr lang="en"/>
              <a:t>“Let’s look at the film and see how we could improve”</a:t>
            </a:r>
            <a:endParaRPr/>
          </a:p>
        </p:txBody>
      </p:sp>
      <p:sp>
        <p:nvSpPr>
          <p:cNvPr id="846" name="Google Shape;846;p70"/>
          <p:cNvSpPr txBox="1"/>
          <p:nvPr>
            <p:ph type="title"/>
          </p:nvPr>
        </p:nvSpPr>
        <p:spPr>
          <a:xfrm>
            <a:off x="4115800" y="2298799"/>
            <a:ext cx="4313100" cy="7212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sz="4100"/>
              <a:t>DISCUSSION</a:t>
            </a:r>
            <a:endParaRPr sz="4100"/>
          </a:p>
        </p:txBody>
      </p:sp>
      <p:grpSp>
        <p:nvGrpSpPr>
          <p:cNvPr id="847" name="Google Shape;847;p70"/>
          <p:cNvGrpSpPr/>
          <p:nvPr/>
        </p:nvGrpSpPr>
        <p:grpSpPr>
          <a:xfrm>
            <a:off x="4141763" y="2485619"/>
            <a:ext cx="4261163" cy="284589"/>
            <a:chOff x="4115788" y="2707156"/>
            <a:chExt cx="4261163" cy="284589"/>
          </a:xfrm>
        </p:grpSpPr>
        <p:sp>
          <p:nvSpPr>
            <p:cNvPr id="848" name="Google Shape;848;p70"/>
            <p:cNvSpPr/>
            <p:nvPr/>
          </p:nvSpPr>
          <p:spPr>
            <a:xfrm>
              <a:off x="4115788"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70"/>
            <p:cNvSpPr/>
            <p:nvPr/>
          </p:nvSpPr>
          <p:spPr>
            <a:xfrm>
              <a:off x="8078300"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 name="Google Shape;850;p70"/>
          <p:cNvSpPr txBox="1"/>
          <p:nvPr>
            <p:ph idx="2" type="title"/>
          </p:nvPr>
        </p:nvSpPr>
        <p:spPr>
          <a:xfrm>
            <a:off x="1209050" y="1595325"/>
            <a:ext cx="2134200" cy="14580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6</a:t>
            </a:r>
            <a:endParaRPr/>
          </a:p>
        </p:txBody>
      </p:sp>
      <p:sp>
        <p:nvSpPr>
          <p:cNvPr id="851" name="Google Shape;851;p70"/>
          <p:cNvSpPr/>
          <p:nvPr/>
        </p:nvSpPr>
        <p:spPr>
          <a:xfrm>
            <a:off x="1580775" y="3053338"/>
            <a:ext cx="1447800" cy="20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71"/>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Discussion and Recommendations</a:t>
            </a:r>
            <a:endParaRPr/>
          </a:p>
        </p:txBody>
      </p:sp>
      <p:sp>
        <p:nvSpPr>
          <p:cNvPr id="857" name="Google Shape;857;p71"/>
          <p:cNvSpPr txBox="1"/>
          <p:nvPr>
            <p:ph idx="1" type="body"/>
          </p:nvPr>
        </p:nvSpPr>
        <p:spPr>
          <a:xfrm>
            <a:off x="720000" y="1003450"/>
            <a:ext cx="7704000" cy="3532200"/>
          </a:xfrm>
          <a:prstGeom prst="rect">
            <a:avLst/>
          </a:prstGeom>
        </p:spPr>
        <p:txBody>
          <a:bodyPr anchorCtr="0" anchor="t" bIns="36575" lIns="36575" spcFirstLastPara="1" rIns="36575" wrap="square" tIns="36575">
            <a:noAutofit/>
          </a:bodyPr>
          <a:lstStyle/>
          <a:p>
            <a:pPr indent="0" lvl="0" marL="0" rtl="0" algn="l">
              <a:spcBef>
                <a:spcPts val="0"/>
              </a:spcBef>
              <a:spcAft>
                <a:spcPts val="0"/>
              </a:spcAft>
              <a:buNone/>
            </a:pPr>
            <a:r>
              <a:rPr lang="en" sz="1400"/>
              <a:t>While we’re all very satisfied with the model’s performance there are certainly ways to improve it.</a:t>
            </a:r>
            <a:endParaRPr sz="1400"/>
          </a:p>
          <a:p>
            <a:pPr indent="-317500" lvl="0" marL="457200" rtl="0" algn="l">
              <a:spcBef>
                <a:spcPts val="0"/>
              </a:spcBef>
              <a:spcAft>
                <a:spcPts val="0"/>
              </a:spcAft>
              <a:buClr>
                <a:schemeClr val="accent1"/>
              </a:buClr>
              <a:buSzPts val="1400"/>
              <a:buChar char="●"/>
            </a:pPr>
            <a:r>
              <a:rPr lang="en" sz="1400"/>
              <a:t>Better data quality : The TE position was not included due to a bug in the HTML scraper used to collect data. Additionally, more numerical data was not included that could have impact on the results. Physical attributes such as weight and height are likely to play a factor as well.</a:t>
            </a:r>
            <a:endParaRPr sz="1400"/>
          </a:p>
          <a:p>
            <a:pPr indent="-317500" lvl="0" marL="457200" rtl="0" algn="l">
              <a:spcBef>
                <a:spcPts val="0"/>
              </a:spcBef>
              <a:spcAft>
                <a:spcPts val="0"/>
              </a:spcAft>
              <a:buClr>
                <a:schemeClr val="accent1"/>
              </a:buClr>
              <a:buSzPts val="1400"/>
              <a:buChar char="●"/>
            </a:pPr>
            <a:r>
              <a:rPr lang="en" sz="1400"/>
              <a:t>Stacking : Stacking is an advanced data science method in which several learning models are trained, and the outputs of those models are used as the inputs to a higher-level model. It’s possible that using the outputs of one of our models as inputs to the other (Random Forest into Deep Learning or vice versa), we could achieve even better results. However, due to time constraints and being novices in the area, we were unable to give this a fair shot.</a:t>
            </a:r>
            <a:endParaRPr sz="1400"/>
          </a:p>
          <a:p>
            <a:pPr indent="-317500" lvl="0" marL="457200" rtl="0" algn="l">
              <a:spcBef>
                <a:spcPts val="0"/>
              </a:spcBef>
              <a:spcAft>
                <a:spcPts val="0"/>
              </a:spcAft>
              <a:buClr>
                <a:schemeClr val="accent1"/>
              </a:buClr>
              <a:buSzPts val="1400"/>
              <a:buChar char="●"/>
            </a:pPr>
            <a:r>
              <a:rPr lang="en" sz="1400"/>
              <a:t>With all of this done, did we answer the questions we had at the beginning of the process? Not all of them, because the problem is too complex to answer some of them </a:t>
            </a:r>
            <a:r>
              <a:rPr lang="en" sz="1400"/>
              <a:t>simply (e.g., age does have an effect on performance, but it’s not the only factor). However, we do believe that this model is suited for generation of betting lines and forecasting performance overall, so it is in fact possible to predict performance based solely on what is known at the start of an NFL season.</a:t>
            </a:r>
            <a:endParaRPr sz="14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72"/>
          <p:cNvSpPr txBox="1"/>
          <p:nvPr>
            <p:ph type="ctrTitle"/>
          </p:nvPr>
        </p:nvSpPr>
        <p:spPr>
          <a:xfrm>
            <a:off x="701000" y="938350"/>
            <a:ext cx="4284000" cy="7989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Time for Questions</a:t>
            </a:r>
            <a:endParaRPr/>
          </a:p>
        </p:txBody>
      </p:sp>
      <p:sp>
        <p:nvSpPr>
          <p:cNvPr id="863" name="Google Shape;863;p72"/>
          <p:cNvSpPr txBox="1"/>
          <p:nvPr>
            <p:ph idx="2" type="subTitle"/>
          </p:nvPr>
        </p:nvSpPr>
        <p:spPr>
          <a:xfrm>
            <a:off x="1428450" y="2616463"/>
            <a:ext cx="2915700" cy="558900"/>
          </a:xfrm>
          <a:prstGeom prst="rect">
            <a:avLst/>
          </a:prstGeom>
        </p:spPr>
        <p:txBody>
          <a:bodyPr anchorCtr="0" anchor="ctr" bIns="36575" lIns="36575" spcFirstLastPara="1" rIns="36575" wrap="square" tIns="36575">
            <a:noAutofit/>
          </a:bodyPr>
          <a:lstStyle/>
          <a:p>
            <a:pPr indent="0" lvl="0" marL="0" rtl="0" algn="ctr">
              <a:spcBef>
                <a:spcPts val="0"/>
              </a:spcBef>
              <a:spcAft>
                <a:spcPts val="0"/>
              </a:spcAft>
              <a:buNone/>
            </a:pPr>
            <a:r>
              <a:t/>
            </a:r>
            <a:endParaRPr/>
          </a:p>
        </p:txBody>
      </p:sp>
      <p:sp>
        <p:nvSpPr>
          <p:cNvPr id="864" name="Google Shape;864;p72"/>
          <p:cNvSpPr txBox="1"/>
          <p:nvPr>
            <p:ph idx="1" type="subTitle"/>
          </p:nvPr>
        </p:nvSpPr>
        <p:spPr>
          <a:xfrm>
            <a:off x="1052725" y="3059150"/>
            <a:ext cx="3570900" cy="7452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Thank you all for your attention and time!</a:t>
            </a:r>
            <a:endParaRPr/>
          </a:p>
        </p:txBody>
      </p:sp>
      <p:grpSp>
        <p:nvGrpSpPr>
          <p:cNvPr id="865" name="Google Shape;865;p72"/>
          <p:cNvGrpSpPr/>
          <p:nvPr/>
        </p:nvGrpSpPr>
        <p:grpSpPr>
          <a:xfrm rot="-483858">
            <a:off x="4721680" y="1811279"/>
            <a:ext cx="1745629" cy="1520878"/>
            <a:chOff x="3333475" y="1523800"/>
            <a:chExt cx="237475" cy="206900"/>
          </a:xfrm>
        </p:grpSpPr>
        <p:sp>
          <p:nvSpPr>
            <p:cNvPr id="866" name="Google Shape;866;p72"/>
            <p:cNvSpPr/>
            <p:nvPr/>
          </p:nvSpPr>
          <p:spPr>
            <a:xfrm>
              <a:off x="3444825" y="1523800"/>
              <a:ext cx="126125" cy="206900"/>
            </a:xfrm>
            <a:custGeom>
              <a:rect b="b" l="l" r="r" t="t"/>
              <a:pathLst>
                <a:path extrusionOk="0" h="8276" w="5045">
                  <a:moveTo>
                    <a:pt x="171" y="0"/>
                  </a:moveTo>
                  <a:cubicBezTo>
                    <a:pt x="146" y="0"/>
                    <a:pt x="121" y="6"/>
                    <a:pt x="98" y="19"/>
                  </a:cubicBezTo>
                  <a:cubicBezTo>
                    <a:pt x="27" y="63"/>
                    <a:pt x="0" y="161"/>
                    <a:pt x="41" y="231"/>
                  </a:cubicBezTo>
                  <a:lnTo>
                    <a:pt x="4720" y="8195"/>
                  </a:lnTo>
                  <a:cubicBezTo>
                    <a:pt x="4746" y="8249"/>
                    <a:pt x="4798" y="8275"/>
                    <a:pt x="4854" y="8275"/>
                  </a:cubicBezTo>
                  <a:cubicBezTo>
                    <a:pt x="4884" y="8275"/>
                    <a:pt x="4916" y="8267"/>
                    <a:pt x="4946" y="8252"/>
                  </a:cubicBezTo>
                  <a:cubicBezTo>
                    <a:pt x="5014" y="8211"/>
                    <a:pt x="5044" y="8110"/>
                    <a:pt x="4987" y="8043"/>
                  </a:cubicBezTo>
                  <a:lnTo>
                    <a:pt x="311" y="76"/>
                  </a:lnTo>
                  <a:cubicBezTo>
                    <a:pt x="281" y="28"/>
                    <a:pt x="226" y="0"/>
                    <a:pt x="171" y="0"/>
                  </a:cubicBezTo>
                  <a:close/>
                </a:path>
              </a:pathLst>
            </a:custGeom>
            <a:solidFill>
              <a:srgbClr val="DBA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2"/>
            <p:cNvSpPr/>
            <p:nvPr/>
          </p:nvSpPr>
          <p:spPr>
            <a:xfrm>
              <a:off x="3333475" y="1534450"/>
              <a:ext cx="166825" cy="167600"/>
            </a:xfrm>
            <a:custGeom>
              <a:rect b="b" l="l" r="r" t="t"/>
              <a:pathLst>
                <a:path extrusionOk="0" h="6704" w="6673">
                  <a:moveTo>
                    <a:pt x="4792" y="1"/>
                  </a:moveTo>
                  <a:cubicBezTo>
                    <a:pt x="3905" y="1953"/>
                    <a:pt x="2489" y="2995"/>
                    <a:pt x="1309" y="4468"/>
                  </a:cubicBezTo>
                  <a:cubicBezTo>
                    <a:pt x="1252" y="4539"/>
                    <a:pt x="1194" y="4610"/>
                    <a:pt x="1140" y="4694"/>
                  </a:cubicBezTo>
                  <a:cubicBezTo>
                    <a:pt x="928" y="4960"/>
                    <a:pt x="746" y="5240"/>
                    <a:pt x="564" y="5537"/>
                  </a:cubicBezTo>
                  <a:cubicBezTo>
                    <a:pt x="506" y="5621"/>
                    <a:pt x="466" y="5719"/>
                    <a:pt x="409" y="5803"/>
                  </a:cubicBezTo>
                  <a:cubicBezTo>
                    <a:pt x="267" y="6083"/>
                    <a:pt x="129" y="6380"/>
                    <a:pt x="1" y="6703"/>
                  </a:cubicBezTo>
                  <a:cubicBezTo>
                    <a:pt x="1784" y="4792"/>
                    <a:pt x="4778" y="4947"/>
                    <a:pt x="6673" y="3234"/>
                  </a:cubicBezTo>
                  <a:cubicBezTo>
                    <a:pt x="6575" y="3079"/>
                    <a:pt x="6477" y="2910"/>
                    <a:pt x="6393" y="2755"/>
                  </a:cubicBezTo>
                  <a:cubicBezTo>
                    <a:pt x="6366" y="2712"/>
                    <a:pt x="6349" y="2685"/>
                    <a:pt x="6322" y="2644"/>
                  </a:cubicBezTo>
                  <a:cubicBezTo>
                    <a:pt x="6251" y="2516"/>
                    <a:pt x="6181" y="2391"/>
                    <a:pt x="6113" y="2263"/>
                  </a:cubicBezTo>
                  <a:cubicBezTo>
                    <a:pt x="6083" y="2223"/>
                    <a:pt x="6069" y="2192"/>
                    <a:pt x="6042" y="2152"/>
                  </a:cubicBezTo>
                  <a:cubicBezTo>
                    <a:pt x="5634" y="1434"/>
                    <a:pt x="5213" y="719"/>
                    <a:pt x="4792"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2"/>
            <p:cNvSpPr/>
            <p:nvPr/>
          </p:nvSpPr>
          <p:spPr>
            <a:xfrm>
              <a:off x="3343675" y="1600550"/>
              <a:ext cx="149625" cy="79000"/>
            </a:xfrm>
            <a:custGeom>
              <a:rect b="b" l="l" r="r" t="t"/>
              <a:pathLst>
                <a:path extrusionOk="0" h="3160" w="5985">
                  <a:moveTo>
                    <a:pt x="5914" y="0"/>
                  </a:moveTo>
                  <a:cubicBezTo>
                    <a:pt x="4313" y="1517"/>
                    <a:pt x="1912" y="1655"/>
                    <a:pt x="156" y="2893"/>
                  </a:cubicBezTo>
                  <a:cubicBezTo>
                    <a:pt x="98" y="2977"/>
                    <a:pt x="58" y="3075"/>
                    <a:pt x="1" y="3159"/>
                  </a:cubicBezTo>
                  <a:cubicBezTo>
                    <a:pt x="1784" y="1770"/>
                    <a:pt x="4313" y="1686"/>
                    <a:pt x="5985" y="111"/>
                  </a:cubicBezTo>
                  <a:cubicBezTo>
                    <a:pt x="5958" y="68"/>
                    <a:pt x="5941" y="41"/>
                    <a:pt x="5914" y="0"/>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2"/>
            <p:cNvSpPr/>
            <p:nvPr/>
          </p:nvSpPr>
          <p:spPr>
            <a:xfrm>
              <a:off x="3361975" y="1588225"/>
              <a:ext cx="124350" cy="63575"/>
            </a:xfrm>
            <a:custGeom>
              <a:rect b="b" l="l" r="r" t="t"/>
              <a:pathLst>
                <a:path extrusionOk="0" h="2543" w="4974">
                  <a:moveTo>
                    <a:pt x="4902" y="1"/>
                  </a:moveTo>
                  <a:cubicBezTo>
                    <a:pt x="3594" y="1235"/>
                    <a:pt x="1753" y="1558"/>
                    <a:pt x="169" y="2317"/>
                  </a:cubicBezTo>
                  <a:cubicBezTo>
                    <a:pt x="112" y="2388"/>
                    <a:pt x="54" y="2459"/>
                    <a:pt x="0" y="2543"/>
                  </a:cubicBezTo>
                  <a:cubicBezTo>
                    <a:pt x="1642" y="1700"/>
                    <a:pt x="3594" y="1403"/>
                    <a:pt x="4973" y="112"/>
                  </a:cubicBezTo>
                  <a:cubicBezTo>
                    <a:pt x="4943" y="72"/>
                    <a:pt x="4929" y="41"/>
                    <a:pt x="4902" y="1"/>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72"/>
          <p:cNvGrpSpPr/>
          <p:nvPr/>
        </p:nvGrpSpPr>
        <p:grpSpPr>
          <a:xfrm flipH="1" rot="483858">
            <a:off x="7245700" y="1811279"/>
            <a:ext cx="1745629" cy="1520878"/>
            <a:chOff x="3333475" y="1523800"/>
            <a:chExt cx="237475" cy="206900"/>
          </a:xfrm>
        </p:grpSpPr>
        <p:sp>
          <p:nvSpPr>
            <p:cNvPr id="871" name="Google Shape;871;p72"/>
            <p:cNvSpPr/>
            <p:nvPr/>
          </p:nvSpPr>
          <p:spPr>
            <a:xfrm>
              <a:off x="3444825" y="1523800"/>
              <a:ext cx="126125" cy="206900"/>
            </a:xfrm>
            <a:custGeom>
              <a:rect b="b" l="l" r="r" t="t"/>
              <a:pathLst>
                <a:path extrusionOk="0" h="8276" w="5045">
                  <a:moveTo>
                    <a:pt x="171" y="0"/>
                  </a:moveTo>
                  <a:cubicBezTo>
                    <a:pt x="146" y="0"/>
                    <a:pt x="121" y="6"/>
                    <a:pt x="98" y="19"/>
                  </a:cubicBezTo>
                  <a:cubicBezTo>
                    <a:pt x="27" y="63"/>
                    <a:pt x="0" y="161"/>
                    <a:pt x="41" y="231"/>
                  </a:cubicBezTo>
                  <a:lnTo>
                    <a:pt x="4720" y="8195"/>
                  </a:lnTo>
                  <a:cubicBezTo>
                    <a:pt x="4746" y="8249"/>
                    <a:pt x="4798" y="8275"/>
                    <a:pt x="4854" y="8275"/>
                  </a:cubicBezTo>
                  <a:cubicBezTo>
                    <a:pt x="4884" y="8275"/>
                    <a:pt x="4916" y="8267"/>
                    <a:pt x="4946" y="8252"/>
                  </a:cubicBezTo>
                  <a:cubicBezTo>
                    <a:pt x="5014" y="8211"/>
                    <a:pt x="5044" y="8110"/>
                    <a:pt x="4987" y="8043"/>
                  </a:cubicBezTo>
                  <a:lnTo>
                    <a:pt x="311" y="76"/>
                  </a:lnTo>
                  <a:cubicBezTo>
                    <a:pt x="281" y="28"/>
                    <a:pt x="226" y="0"/>
                    <a:pt x="171" y="0"/>
                  </a:cubicBezTo>
                  <a:close/>
                </a:path>
              </a:pathLst>
            </a:custGeom>
            <a:solidFill>
              <a:srgbClr val="DBA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2"/>
            <p:cNvSpPr/>
            <p:nvPr/>
          </p:nvSpPr>
          <p:spPr>
            <a:xfrm>
              <a:off x="3333475" y="1534450"/>
              <a:ext cx="166825" cy="167600"/>
            </a:xfrm>
            <a:custGeom>
              <a:rect b="b" l="l" r="r" t="t"/>
              <a:pathLst>
                <a:path extrusionOk="0" h="6704" w="6673">
                  <a:moveTo>
                    <a:pt x="4792" y="1"/>
                  </a:moveTo>
                  <a:cubicBezTo>
                    <a:pt x="3905" y="1953"/>
                    <a:pt x="2489" y="2995"/>
                    <a:pt x="1309" y="4468"/>
                  </a:cubicBezTo>
                  <a:cubicBezTo>
                    <a:pt x="1252" y="4539"/>
                    <a:pt x="1194" y="4610"/>
                    <a:pt x="1140" y="4694"/>
                  </a:cubicBezTo>
                  <a:cubicBezTo>
                    <a:pt x="928" y="4960"/>
                    <a:pt x="746" y="5240"/>
                    <a:pt x="564" y="5537"/>
                  </a:cubicBezTo>
                  <a:cubicBezTo>
                    <a:pt x="506" y="5621"/>
                    <a:pt x="466" y="5719"/>
                    <a:pt x="409" y="5803"/>
                  </a:cubicBezTo>
                  <a:cubicBezTo>
                    <a:pt x="267" y="6083"/>
                    <a:pt x="129" y="6380"/>
                    <a:pt x="1" y="6703"/>
                  </a:cubicBezTo>
                  <a:cubicBezTo>
                    <a:pt x="1784" y="4792"/>
                    <a:pt x="4778" y="4947"/>
                    <a:pt x="6673" y="3234"/>
                  </a:cubicBezTo>
                  <a:cubicBezTo>
                    <a:pt x="6575" y="3079"/>
                    <a:pt x="6477" y="2910"/>
                    <a:pt x="6393" y="2755"/>
                  </a:cubicBezTo>
                  <a:cubicBezTo>
                    <a:pt x="6366" y="2712"/>
                    <a:pt x="6349" y="2685"/>
                    <a:pt x="6322" y="2644"/>
                  </a:cubicBezTo>
                  <a:cubicBezTo>
                    <a:pt x="6251" y="2516"/>
                    <a:pt x="6181" y="2391"/>
                    <a:pt x="6113" y="2263"/>
                  </a:cubicBezTo>
                  <a:cubicBezTo>
                    <a:pt x="6083" y="2223"/>
                    <a:pt x="6069" y="2192"/>
                    <a:pt x="6042" y="2152"/>
                  </a:cubicBezTo>
                  <a:cubicBezTo>
                    <a:pt x="5634" y="1434"/>
                    <a:pt x="5213" y="719"/>
                    <a:pt x="4792"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2"/>
            <p:cNvSpPr/>
            <p:nvPr/>
          </p:nvSpPr>
          <p:spPr>
            <a:xfrm>
              <a:off x="3343675" y="1600550"/>
              <a:ext cx="149625" cy="79000"/>
            </a:xfrm>
            <a:custGeom>
              <a:rect b="b" l="l" r="r" t="t"/>
              <a:pathLst>
                <a:path extrusionOk="0" h="3160" w="5985">
                  <a:moveTo>
                    <a:pt x="5914" y="0"/>
                  </a:moveTo>
                  <a:cubicBezTo>
                    <a:pt x="4313" y="1517"/>
                    <a:pt x="1912" y="1655"/>
                    <a:pt x="156" y="2893"/>
                  </a:cubicBezTo>
                  <a:cubicBezTo>
                    <a:pt x="98" y="2977"/>
                    <a:pt x="58" y="3075"/>
                    <a:pt x="1" y="3159"/>
                  </a:cubicBezTo>
                  <a:cubicBezTo>
                    <a:pt x="1784" y="1770"/>
                    <a:pt x="4313" y="1686"/>
                    <a:pt x="5985" y="111"/>
                  </a:cubicBezTo>
                  <a:cubicBezTo>
                    <a:pt x="5958" y="68"/>
                    <a:pt x="5941" y="41"/>
                    <a:pt x="5914" y="0"/>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2"/>
            <p:cNvSpPr/>
            <p:nvPr/>
          </p:nvSpPr>
          <p:spPr>
            <a:xfrm>
              <a:off x="3361975" y="1588225"/>
              <a:ext cx="124350" cy="63575"/>
            </a:xfrm>
            <a:custGeom>
              <a:rect b="b" l="l" r="r" t="t"/>
              <a:pathLst>
                <a:path extrusionOk="0" h="2543" w="4974">
                  <a:moveTo>
                    <a:pt x="4902" y="1"/>
                  </a:moveTo>
                  <a:cubicBezTo>
                    <a:pt x="3594" y="1235"/>
                    <a:pt x="1753" y="1558"/>
                    <a:pt x="169" y="2317"/>
                  </a:cubicBezTo>
                  <a:cubicBezTo>
                    <a:pt x="112" y="2388"/>
                    <a:pt x="54" y="2459"/>
                    <a:pt x="0" y="2543"/>
                  </a:cubicBezTo>
                  <a:cubicBezTo>
                    <a:pt x="1642" y="1700"/>
                    <a:pt x="3594" y="1403"/>
                    <a:pt x="4973" y="112"/>
                  </a:cubicBezTo>
                  <a:cubicBezTo>
                    <a:pt x="4943" y="72"/>
                    <a:pt x="4929" y="41"/>
                    <a:pt x="4902" y="1"/>
                  </a:cubicBezTo>
                  <a:close/>
                </a:path>
              </a:pathLst>
            </a:custGeom>
            <a:solidFill>
              <a:srgbClr val="FFF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72"/>
          <p:cNvGrpSpPr/>
          <p:nvPr/>
        </p:nvGrpSpPr>
        <p:grpSpPr>
          <a:xfrm>
            <a:off x="6012877" y="1870659"/>
            <a:ext cx="1672608" cy="1576486"/>
            <a:chOff x="-233825" y="2556200"/>
            <a:chExt cx="1389325" cy="1309700"/>
          </a:xfrm>
        </p:grpSpPr>
        <p:sp>
          <p:nvSpPr>
            <p:cNvPr id="876" name="Google Shape;876;p72"/>
            <p:cNvSpPr/>
            <p:nvPr/>
          </p:nvSpPr>
          <p:spPr>
            <a:xfrm>
              <a:off x="52050" y="2556200"/>
              <a:ext cx="817575" cy="70375"/>
            </a:xfrm>
            <a:custGeom>
              <a:rect b="b" l="l" r="r" t="t"/>
              <a:pathLst>
                <a:path extrusionOk="0" h="2815" w="32703">
                  <a:moveTo>
                    <a:pt x="0" y="0"/>
                  </a:moveTo>
                  <a:lnTo>
                    <a:pt x="0" y="2815"/>
                  </a:lnTo>
                  <a:lnTo>
                    <a:pt x="32702" y="2815"/>
                  </a:lnTo>
                  <a:lnTo>
                    <a:pt x="32702" y="0"/>
                  </a:lnTo>
                  <a:close/>
                </a:path>
              </a:pathLst>
            </a:custGeom>
            <a:solidFill>
              <a:srgbClr val="EAAF0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2"/>
            <p:cNvSpPr/>
            <p:nvPr/>
          </p:nvSpPr>
          <p:spPr>
            <a:xfrm>
              <a:off x="52050" y="2556200"/>
              <a:ext cx="817575" cy="70375"/>
            </a:xfrm>
            <a:custGeom>
              <a:rect b="b" l="l" r="r" t="t"/>
              <a:pathLst>
                <a:path extrusionOk="0" h="2815" w="32703">
                  <a:moveTo>
                    <a:pt x="0" y="0"/>
                  </a:moveTo>
                  <a:lnTo>
                    <a:pt x="0" y="2815"/>
                  </a:lnTo>
                  <a:lnTo>
                    <a:pt x="32702" y="2815"/>
                  </a:lnTo>
                  <a:lnTo>
                    <a:pt x="32702" y="0"/>
                  </a:lnTo>
                  <a:close/>
                </a:path>
              </a:pathLst>
            </a:custGeom>
            <a:solidFill>
              <a:srgbClr val="DBA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2"/>
            <p:cNvSpPr/>
            <p:nvPr/>
          </p:nvSpPr>
          <p:spPr>
            <a:xfrm>
              <a:off x="39425" y="3792850"/>
              <a:ext cx="842825" cy="73050"/>
            </a:xfrm>
            <a:custGeom>
              <a:rect b="b" l="l" r="r" t="t"/>
              <a:pathLst>
                <a:path extrusionOk="0" h="2922" w="33713">
                  <a:moveTo>
                    <a:pt x="1" y="0"/>
                  </a:moveTo>
                  <a:lnTo>
                    <a:pt x="1" y="2922"/>
                  </a:lnTo>
                  <a:lnTo>
                    <a:pt x="33712" y="2922"/>
                  </a:lnTo>
                  <a:lnTo>
                    <a:pt x="33712" y="0"/>
                  </a:lnTo>
                  <a:close/>
                </a:path>
              </a:pathLst>
            </a:custGeom>
            <a:solidFill>
              <a:srgbClr val="DBA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2"/>
            <p:cNvSpPr/>
            <p:nvPr/>
          </p:nvSpPr>
          <p:spPr>
            <a:xfrm>
              <a:off x="-233825" y="2626200"/>
              <a:ext cx="1389325" cy="1166675"/>
            </a:xfrm>
            <a:custGeom>
              <a:rect b="b" l="l" r="r" t="t"/>
              <a:pathLst>
                <a:path extrusionOk="0" h="46667" w="55573">
                  <a:moveTo>
                    <a:pt x="6461" y="2411"/>
                  </a:moveTo>
                  <a:cubicBezTo>
                    <a:pt x="7316" y="2411"/>
                    <a:pt x="8356" y="2733"/>
                    <a:pt x="9401" y="3196"/>
                  </a:cubicBezTo>
                  <a:cubicBezTo>
                    <a:pt x="11374" y="4022"/>
                    <a:pt x="12720" y="5934"/>
                    <a:pt x="12720" y="8106"/>
                  </a:cubicBezTo>
                  <a:cubicBezTo>
                    <a:pt x="12720" y="11410"/>
                    <a:pt x="13607" y="14668"/>
                    <a:pt x="15397" y="17467"/>
                  </a:cubicBezTo>
                  <a:cubicBezTo>
                    <a:pt x="15171" y="17955"/>
                    <a:pt x="14699" y="18422"/>
                    <a:pt x="13665" y="18422"/>
                  </a:cubicBezTo>
                  <a:cubicBezTo>
                    <a:pt x="12950" y="18422"/>
                    <a:pt x="11966" y="18199"/>
                    <a:pt x="10609" y="17605"/>
                  </a:cubicBezTo>
                  <a:cubicBezTo>
                    <a:pt x="4048" y="14668"/>
                    <a:pt x="3405" y="4404"/>
                    <a:pt x="5072" y="2875"/>
                  </a:cubicBezTo>
                  <a:cubicBezTo>
                    <a:pt x="5423" y="2548"/>
                    <a:pt x="5902" y="2411"/>
                    <a:pt x="6461" y="2411"/>
                  </a:cubicBezTo>
                  <a:close/>
                  <a:moveTo>
                    <a:pt x="49112" y="2411"/>
                  </a:moveTo>
                  <a:cubicBezTo>
                    <a:pt x="49670" y="2411"/>
                    <a:pt x="50150" y="2548"/>
                    <a:pt x="50500" y="2875"/>
                  </a:cubicBezTo>
                  <a:cubicBezTo>
                    <a:pt x="52168" y="4404"/>
                    <a:pt x="51525" y="14668"/>
                    <a:pt x="44963" y="17605"/>
                  </a:cubicBezTo>
                  <a:cubicBezTo>
                    <a:pt x="43606" y="18199"/>
                    <a:pt x="42622" y="18422"/>
                    <a:pt x="41907" y="18422"/>
                  </a:cubicBezTo>
                  <a:cubicBezTo>
                    <a:pt x="40874" y="18422"/>
                    <a:pt x="40402" y="17955"/>
                    <a:pt x="40176" y="17467"/>
                  </a:cubicBezTo>
                  <a:cubicBezTo>
                    <a:pt x="41965" y="14668"/>
                    <a:pt x="42852" y="11410"/>
                    <a:pt x="42852" y="8106"/>
                  </a:cubicBezTo>
                  <a:cubicBezTo>
                    <a:pt x="42852" y="5934"/>
                    <a:pt x="44199" y="4022"/>
                    <a:pt x="46172" y="3196"/>
                  </a:cubicBezTo>
                  <a:cubicBezTo>
                    <a:pt x="47217" y="2733"/>
                    <a:pt x="48257" y="2411"/>
                    <a:pt x="49112" y="2411"/>
                  </a:cubicBezTo>
                  <a:close/>
                  <a:moveTo>
                    <a:pt x="5545" y="1"/>
                  </a:moveTo>
                  <a:cubicBezTo>
                    <a:pt x="3880" y="1"/>
                    <a:pt x="2504" y="560"/>
                    <a:pt x="1876" y="2110"/>
                  </a:cubicBezTo>
                  <a:cubicBezTo>
                    <a:pt x="0" y="6866"/>
                    <a:pt x="3835" y="21307"/>
                    <a:pt x="14262" y="21307"/>
                  </a:cubicBezTo>
                  <a:cubicBezTo>
                    <a:pt x="14464" y="21307"/>
                    <a:pt x="14669" y="21302"/>
                    <a:pt x="14877" y="21291"/>
                  </a:cubicBezTo>
                  <a:cubicBezTo>
                    <a:pt x="15902" y="21230"/>
                    <a:pt x="16789" y="20786"/>
                    <a:pt x="17554" y="20205"/>
                  </a:cubicBezTo>
                  <a:cubicBezTo>
                    <a:pt x="19022" y="21734"/>
                    <a:pt x="20934" y="23264"/>
                    <a:pt x="23289" y="24029"/>
                  </a:cubicBezTo>
                  <a:cubicBezTo>
                    <a:pt x="24880" y="24549"/>
                    <a:pt x="25844" y="26139"/>
                    <a:pt x="25584" y="27791"/>
                  </a:cubicBezTo>
                  <a:lnTo>
                    <a:pt x="25018" y="30728"/>
                  </a:lnTo>
                  <a:cubicBezTo>
                    <a:pt x="24375" y="33588"/>
                    <a:pt x="21898" y="35638"/>
                    <a:pt x="19022" y="35638"/>
                  </a:cubicBezTo>
                  <a:lnTo>
                    <a:pt x="14051" y="35638"/>
                  </a:lnTo>
                  <a:lnTo>
                    <a:pt x="14112" y="46666"/>
                  </a:lnTo>
                  <a:lnTo>
                    <a:pt x="41522" y="46666"/>
                  </a:lnTo>
                  <a:lnTo>
                    <a:pt x="41522" y="35638"/>
                  </a:lnTo>
                  <a:lnTo>
                    <a:pt x="36551" y="35638"/>
                  </a:lnTo>
                  <a:cubicBezTo>
                    <a:pt x="33675" y="35638"/>
                    <a:pt x="31197" y="33588"/>
                    <a:pt x="30555" y="30728"/>
                  </a:cubicBezTo>
                  <a:lnTo>
                    <a:pt x="29989" y="27791"/>
                  </a:lnTo>
                  <a:cubicBezTo>
                    <a:pt x="29729" y="26139"/>
                    <a:pt x="30692" y="24549"/>
                    <a:pt x="32283" y="24029"/>
                  </a:cubicBezTo>
                  <a:cubicBezTo>
                    <a:pt x="34639" y="23264"/>
                    <a:pt x="36551" y="21734"/>
                    <a:pt x="38019" y="20205"/>
                  </a:cubicBezTo>
                  <a:cubicBezTo>
                    <a:pt x="38784" y="20786"/>
                    <a:pt x="39671" y="21230"/>
                    <a:pt x="40696" y="21291"/>
                  </a:cubicBezTo>
                  <a:cubicBezTo>
                    <a:pt x="40903" y="21302"/>
                    <a:pt x="41108" y="21307"/>
                    <a:pt x="41311" y="21307"/>
                  </a:cubicBezTo>
                  <a:cubicBezTo>
                    <a:pt x="51737" y="21307"/>
                    <a:pt x="55573" y="6866"/>
                    <a:pt x="53697" y="2110"/>
                  </a:cubicBezTo>
                  <a:cubicBezTo>
                    <a:pt x="53068" y="560"/>
                    <a:pt x="51692" y="1"/>
                    <a:pt x="50027" y="1"/>
                  </a:cubicBezTo>
                  <a:cubicBezTo>
                    <a:pt x="48127" y="1"/>
                    <a:pt x="45850" y="729"/>
                    <a:pt x="43877" y="1544"/>
                  </a:cubicBezTo>
                  <a:cubicBezTo>
                    <a:pt x="43800" y="1576"/>
                    <a:pt x="43719" y="1591"/>
                    <a:pt x="43637" y="1591"/>
                  </a:cubicBezTo>
                  <a:cubicBezTo>
                    <a:pt x="43249" y="1591"/>
                    <a:pt x="42852" y="1257"/>
                    <a:pt x="42852" y="841"/>
                  </a:cubicBezTo>
                  <a:lnTo>
                    <a:pt x="42852" y="15"/>
                  </a:lnTo>
                  <a:lnTo>
                    <a:pt x="12720" y="15"/>
                  </a:lnTo>
                  <a:lnTo>
                    <a:pt x="12720" y="841"/>
                  </a:lnTo>
                  <a:cubicBezTo>
                    <a:pt x="12720" y="1257"/>
                    <a:pt x="12324" y="1591"/>
                    <a:pt x="11936" y="1591"/>
                  </a:cubicBezTo>
                  <a:cubicBezTo>
                    <a:pt x="11854" y="1591"/>
                    <a:pt x="11773" y="1576"/>
                    <a:pt x="11695" y="1544"/>
                  </a:cubicBezTo>
                  <a:cubicBezTo>
                    <a:pt x="9723" y="729"/>
                    <a:pt x="7446" y="1"/>
                    <a:pt x="5545"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2"/>
            <p:cNvSpPr/>
            <p:nvPr/>
          </p:nvSpPr>
          <p:spPr>
            <a:xfrm>
              <a:off x="179775" y="3555375"/>
              <a:ext cx="562125" cy="199250"/>
            </a:xfrm>
            <a:custGeom>
              <a:rect b="b" l="l" r="r" t="t"/>
              <a:pathLst>
                <a:path extrusionOk="0" h="7970" w="22485">
                  <a:moveTo>
                    <a:pt x="0" y="1"/>
                  </a:moveTo>
                  <a:lnTo>
                    <a:pt x="0" y="7970"/>
                  </a:lnTo>
                  <a:lnTo>
                    <a:pt x="22485" y="7970"/>
                  </a:lnTo>
                  <a:lnTo>
                    <a:pt x="22485" y="1"/>
                  </a:lnTo>
                  <a:close/>
                </a:path>
              </a:pathLst>
            </a:custGeom>
            <a:solidFill>
              <a:srgbClr val="DBA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2"/>
            <p:cNvSpPr/>
            <p:nvPr/>
          </p:nvSpPr>
          <p:spPr>
            <a:xfrm>
              <a:off x="520475" y="2664800"/>
              <a:ext cx="330025" cy="538425"/>
            </a:xfrm>
            <a:custGeom>
              <a:rect b="b" l="l" r="r" t="t"/>
              <a:pathLst>
                <a:path extrusionOk="0" h="21537" w="13201">
                  <a:moveTo>
                    <a:pt x="7327" y="0"/>
                  </a:moveTo>
                  <a:cubicBezTo>
                    <a:pt x="7327" y="0"/>
                    <a:pt x="10386" y="12741"/>
                    <a:pt x="0" y="21536"/>
                  </a:cubicBezTo>
                  <a:cubicBezTo>
                    <a:pt x="0" y="21536"/>
                    <a:pt x="1025" y="21215"/>
                    <a:pt x="1469" y="21032"/>
                  </a:cubicBezTo>
                  <a:cubicBezTo>
                    <a:pt x="3320" y="20450"/>
                    <a:pt x="4972" y="19303"/>
                    <a:pt x="6639" y="17590"/>
                  </a:cubicBezTo>
                  <a:lnTo>
                    <a:pt x="7587" y="16565"/>
                  </a:lnTo>
                  <a:lnTo>
                    <a:pt x="8673" y="17514"/>
                  </a:lnTo>
                  <a:cubicBezTo>
                    <a:pt x="9239" y="17972"/>
                    <a:pt x="9820" y="18217"/>
                    <a:pt x="10463" y="18217"/>
                  </a:cubicBezTo>
                  <a:lnTo>
                    <a:pt x="10524" y="18217"/>
                  </a:lnTo>
                  <a:cubicBezTo>
                    <a:pt x="9560" y="18034"/>
                    <a:pt x="8857" y="17391"/>
                    <a:pt x="8474" y="16565"/>
                  </a:cubicBezTo>
                  <a:lnTo>
                    <a:pt x="8168" y="15801"/>
                  </a:lnTo>
                  <a:lnTo>
                    <a:pt x="8612" y="15097"/>
                  </a:lnTo>
                  <a:cubicBezTo>
                    <a:pt x="10203" y="12619"/>
                    <a:pt x="11029" y="9621"/>
                    <a:pt x="11029" y="6562"/>
                  </a:cubicBezTo>
                  <a:cubicBezTo>
                    <a:pt x="11029" y="4650"/>
                    <a:pt x="11855" y="2799"/>
                    <a:pt x="13201" y="1530"/>
                  </a:cubicBezTo>
                  <a:cubicBezTo>
                    <a:pt x="12237" y="1530"/>
                    <a:pt x="11411" y="887"/>
                    <a:pt x="11151" y="0"/>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2"/>
            <p:cNvSpPr/>
            <p:nvPr/>
          </p:nvSpPr>
          <p:spPr>
            <a:xfrm>
              <a:off x="1009550" y="2653400"/>
              <a:ext cx="103650" cy="336450"/>
            </a:xfrm>
            <a:custGeom>
              <a:rect b="b" l="l" r="r" t="t"/>
              <a:pathLst>
                <a:path extrusionOk="0" h="13458" w="4146">
                  <a:moveTo>
                    <a:pt x="979" y="1"/>
                  </a:moveTo>
                  <a:cubicBezTo>
                    <a:pt x="204" y="1"/>
                    <a:pt x="1" y="456"/>
                    <a:pt x="1" y="456"/>
                  </a:cubicBezTo>
                  <a:cubicBezTo>
                    <a:pt x="1" y="456"/>
                    <a:pt x="1729" y="701"/>
                    <a:pt x="2616" y="3821"/>
                  </a:cubicBezTo>
                  <a:cubicBezTo>
                    <a:pt x="3519" y="6880"/>
                    <a:pt x="765" y="13457"/>
                    <a:pt x="765" y="13457"/>
                  </a:cubicBezTo>
                  <a:cubicBezTo>
                    <a:pt x="765" y="13457"/>
                    <a:pt x="2876" y="10138"/>
                    <a:pt x="3519" y="6116"/>
                  </a:cubicBezTo>
                  <a:cubicBezTo>
                    <a:pt x="4146" y="2047"/>
                    <a:pt x="2616" y="456"/>
                    <a:pt x="2616" y="456"/>
                  </a:cubicBezTo>
                  <a:cubicBezTo>
                    <a:pt x="1897" y="115"/>
                    <a:pt x="1367" y="1"/>
                    <a:pt x="979" y="1"/>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83" name="Google Shape;883;p72"/>
          <p:cNvPicPr preferRelativeResize="0"/>
          <p:nvPr/>
        </p:nvPicPr>
        <p:blipFill>
          <a:blip r:embed="rId3">
            <a:alphaModFix/>
          </a:blip>
          <a:stretch>
            <a:fillRect/>
          </a:stretch>
        </p:blipFill>
        <p:spPr>
          <a:xfrm>
            <a:off x="942700" y="4001575"/>
            <a:ext cx="3790950" cy="666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47"/>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Introduction</a:t>
            </a:r>
            <a:endParaRPr/>
          </a:p>
        </p:txBody>
      </p:sp>
      <p:sp>
        <p:nvSpPr>
          <p:cNvPr id="521" name="Google Shape;521;p47"/>
          <p:cNvSpPr txBox="1"/>
          <p:nvPr>
            <p:ph idx="1" type="body"/>
          </p:nvPr>
        </p:nvSpPr>
        <p:spPr>
          <a:xfrm>
            <a:off x="720000" y="1003450"/>
            <a:ext cx="7704000" cy="3532200"/>
          </a:xfrm>
          <a:prstGeom prst="rect">
            <a:avLst/>
          </a:prstGeom>
        </p:spPr>
        <p:txBody>
          <a:bodyPr anchorCtr="0" anchor="t" bIns="36575" lIns="36575" spcFirstLastPara="1" rIns="36575" wrap="square" tIns="36575">
            <a:noAutofit/>
          </a:bodyPr>
          <a:lstStyle/>
          <a:p>
            <a:pPr indent="0" lvl="0" marL="0" rtl="0" algn="l">
              <a:lnSpc>
                <a:spcPct val="115000"/>
              </a:lnSpc>
              <a:spcBef>
                <a:spcPts val="1400"/>
              </a:spcBef>
              <a:spcAft>
                <a:spcPts val="0"/>
              </a:spcAft>
              <a:buNone/>
            </a:pPr>
            <a:r>
              <a:rPr b="1" lang="en" sz="1300">
                <a:solidFill>
                  <a:srgbClr val="000000"/>
                </a:solidFill>
                <a:latin typeface="Arial"/>
                <a:ea typeface="Arial"/>
                <a:cs typeface="Arial"/>
                <a:sym typeface="Arial"/>
              </a:rPr>
              <a:t>Objective: Predicting Running Back Performance</a:t>
            </a:r>
            <a:endParaRPr b="1" sz="1300">
              <a:solidFill>
                <a:srgbClr val="000000"/>
              </a:solidFill>
              <a:latin typeface="Arial"/>
              <a:ea typeface="Arial"/>
              <a:cs typeface="Arial"/>
              <a:sym typeface="Arial"/>
            </a:endParaRPr>
          </a:p>
          <a:p>
            <a:pPr indent="-298450" lvl="0" marL="457200" rtl="0" algn="l">
              <a:lnSpc>
                <a:spcPct val="115000"/>
              </a:lnSpc>
              <a:spcBef>
                <a:spcPts val="1200"/>
              </a:spcBef>
              <a:spcAft>
                <a:spcPts val="0"/>
              </a:spcAft>
              <a:buClr>
                <a:srgbClr val="000000"/>
              </a:buClr>
              <a:buSzPts val="1100"/>
              <a:buFont typeface="Arial"/>
              <a:buChar char="●"/>
            </a:pPr>
            <a:r>
              <a:rPr b="1" lang="en" sz="1100">
                <a:solidFill>
                  <a:srgbClr val="000000"/>
                </a:solidFill>
                <a:latin typeface="Arial"/>
                <a:ea typeface="Arial"/>
                <a:cs typeface="Arial"/>
                <a:sym typeface="Arial"/>
              </a:rPr>
              <a:t>Today’s NFL is highly data-driven, and that extends beyond just training, coaching, and staffing decisions.</a:t>
            </a:r>
            <a:endParaRPr b="1" sz="1100">
              <a:solidFill>
                <a:srgbClr val="000000"/>
              </a:solidFill>
              <a:latin typeface="Arial"/>
              <a:ea typeface="Arial"/>
              <a:cs typeface="Arial"/>
              <a:sym typeface="Arial"/>
            </a:endParaRPr>
          </a:p>
          <a:p>
            <a:pPr indent="-298450" lvl="1" marL="9144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Media personalities are using data to make rankings</a:t>
            </a:r>
            <a:endParaRPr sz="1100">
              <a:solidFill>
                <a:srgbClr val="000000"/>
              </a:solidFill>
              <a:latin typeface="Arial"/>
              <a:ea typeface="Arial"/>
              <a:cs typeface="Arial"/>
              <a:sym typeface="Arial"/>
            </a:endParaRPr>
          </a:p>
          <a:p>
            <a:pPr indent="-298450" lvl="1" marL="9144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AWS is using AI to predict things like potential defensive schemes in real time.</a:t>
            </a:r>
            <a:endParaRPr sz="1100">
              <a:solidFill>
                <a:srgbClr val="000000"/>
              </a:solidFill>
              <a:latin typeface="Arial"/>
              <a:ea typeface="Arial"/>
              <a:cs typeface="Arial"/>
              <a:sym typeface="Arial"/>
            </a:endParaRPr>
          </a:p>
          <a:p>
            <a:pPr indent="-298450" lvl="1" marL="9144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As sports betting becomes more popular, companies like BetMGM, Fanduel, and </a:t>
            </a:r>
            <a:r>
              <a:rPr lang="en" sz="1100">
                <a:solidFill>
                  <a:srgbClr val="000000"/>
                </a:solidFill>
                <a:latin typeface="Arial"/>
                <a:ea typeface="Arial"/>
                <a:cs typeface="Arial"/>
                <a:sym typeface="Arial"/>
              </a:rPr>
              <a:t>Draftkings</a:t>
            </a:r>
            <a:r>
              <a:rPr lang="en" sz="1100">
                <a:solidFill>
                  <a:srgbClr val="000000"/>
                </a:solidFill>
                <a:latin typeface="Arial"/>
                <a:ea typeface="Arial"/>
                <a:cs typeface="Arial"/>
                <a:sym typeface="Arial"/>
              </a:rPr>
              <a:t> are using player data to set betting lines that are fair while still making revenue for the casino.</a:t>
            </a:r>
            <a:endParaRPr b="1"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Our goal was to predict a single stat from a single position on the football field: running back rushing yards.</a:t>
            </a:r>
            <a:endParaRPr b="1"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This stat is one of many that impact the outcome of a game, but it makes a great target as it involves every position on the offensive side of the team.</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Additionally, it holds added weight for things like fantasy and sports betting, as well as being a key factor in end-of-season awards.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How Are We Achieving This?</a:t>
            </a:r>
            <a:endParaRPr b="1"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By analyzing </a:t>
            </a:r>
            <a:r>
              <a:rPr b="1" lang="en" sz="1100">
                <a:solidFill>
                  <a:srgbClr val="000000"/>
                </a:solidFill>
                <a:latin typeface="Arial"/>
                <a:ea typeface="Arial"/>
                <a:cs typeface="Arial"/>
                <a:sym typeface="Arial"/>
              </a:rPr>
              <a:t>historical performance data</a:t>
            </a:r>
            <a:r>
              <a:rPr lang="en" sz="1100">
                <a:solidFill>
                  <a:srgbClr val="000000"/>
                </a:solidFill>
                <a:latin typeface="Arial"/>
                <a:ea typeface="Arial"/>
                <a:cs typeface="Arial"/>
                <a:sym typeface="Arial"/>
              </a:rPr>
              <a:t> (e.g., previous rushing totals, games started).</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By incorporating </a:t>
            </a:r>
            <a:r>
              <a:rPr b="1" lang="en" sz="1100">
                <a:solidFill>
                  <a:srgbClr val="000000"/>
                </a:solidFill>
                <a:latin typeface="Arial"/>
                <a:ea typeface="Arial"/>
                <a:cs typeface="Arial"/>
                <a:sym typeface="Arial"/>
              </a:rPr>
              <a:t>demographic information</a:t>
            </a:r>
            <a:r>
              <a:rPr lang="en" sz="1100">
                <a:solidFill>
                  <a:srgbClr val="000000"/>
                </a:solidFill>
                <a:latin typeface="Arial"/>
                <a:ea typeface="Arial"/>
                <a:cs typeface="Arial"/>
                <a:sym typeface="Arial"/>
              </a:rPr>
              <a:t> (e.g., age, years of service, team) to understand patterns and trends.</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b="1" sz="1100">
              <a:solidFill>
                <a:srgbClr val="000000"/>
              </a:solidFill>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48"/>
          <p:cNvSpPr txBox="1"/>
          <p:nvPr>
            <p:ph type="title"/>
          </p:nvPr>
        </p:nvSpPr>
        <p:spPr>
          <a:xfrm>
            <a:off x="720000" y="59475"/>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Key Questions</a:t>
            </a:r>
            <a:endParaRPr/>
          </a:p>
        </p:txBody>
      </p:sp>
      <p:sp>
        <p:nvSpPr>
          <p:cNvPr id="527" name="Google Shape;527;p48"/>
          <p:cNvSpPr txBox="1"/>
          <p:nvPr>
            <p:ph idx="1" type="body"/>
          </p:nvPr>
        </p:nvSpPr>
        <p:spPr>
          <a:xfrm>
            <a:off x="536825" y="750850"/>
            <a:ext cx="3908400" cy="2509800"/>
          </a:xfrm>
          <a:prstGeom prst="rect">
            <a:avLst/>
          </a:prstGeom>
        </p:spPr>
        <p:txBody>
          <a:bodyPr anchorCtr="0" anchor="ctr" bIns="36575" lIns="36575" spcFirstLastPara="1" rIns="36575" wrap="square" tIns="36575">
            <a:noAutofit/>
          </a:bodyPr>
          <a:lstStyle/>
          <a:p>
            <a:pPr indent="0" lvl="0" marL="0" rtl="0" algn="r">
              <a:spcBef>
                <a:spcPts val="1200"/>
              </a:spcBef>
              <a:spcAft>
                <a:spcPts val="0"/>
              </a:spcAft>
              <a:buNone/>
            </a:pPr>
            <a:r>
              <a:rPr b="1" lang="en" sz="1900">
                <a:solidFill>
                  <a:srgbClr val="000000"/>
                </a:solidFill>
                <a:latin typeface="Arial"/>
                <a:ea typeface="Arial"/>
                <a:cs typeface="Arial"/>
                <a:sym typeface="Arial"/>
              </a:rPr>
              <a:t>When our model is complete, we hope to answer questions like…</a:t>
            </a:r>
            <a:endParaRPr sz="1900">
              <a:solidFill>
                <a:srgbClr val="000000"/>
              </a:solidFill>
              <a:latin typeface="Arial"/>
              <a:ea typeface="Arial"/>
              <a:cs typeface="Arial"/>
              <a:sym typeface="Arial"/>
            </a:endParaRPr>
          </a:p>
          <a:p>
            <a:pPr indent="0" lvl="0" marL="0" rtl="0" algn="l">
              <a:spcBef>
                <a:spcPts val="1200"/>
              </a:spcBef>
              <a:spcAft>
                <a:spcPts val="0"/>
              </a:spcAft>
              <a:buNone/>
            </a:pPr>
            <a:r>
              <a:t/>
            </a:r>
            <a:endParaRPr/>
          </a:p>
        </p:txBody>
      </p:sp>
      <p:sp>
        <p:nvSpPr>
          <p:cNvPr id="528" name="Google Shape;528;p48"/>
          <p:cNvSpPr txBox="1"/>
          <p:nvPr/>
        </p:nvSpPr>
        <p:spPr>
          <a:xfrm>
            <a:off x="4671600" y="934775"/>
            <a:ext cx="4328400" cy="2325600"/>
          </a:xfrm>
          <a:prstGeom prst="rect">
            <a:avLst/>
          </a:prstGeom>
          <a:noFill/>
          <a:ln>
            <a:noFill/>
          </a:ln>
        </p:spPr>
        <p:txBody>
          <a:bodyPr anchorCtr="0" anchor="ctr" bIns="91425" lIns="91425" spcFirstLastPara="1" rIns="91425" wrap="square" tIns="91425">
            <a:noAutofit/>
          </a:bodyPr>
          <a:lstStyle/>
          <a:p>
            <a:pPr indent="-311150" lvl="0" marL="457200" rtl="0" algn="l">
              <a:lnSpc>
                <a:spcPct val="115000"/>
              </a:lnSpc>
              <a:spcBef>
                <a:spcPts val="1200"/>
              </a:spcBef>
              <a:spcAft>
                <a:spcPts val="0"/>
              </a:spcAft>
              <a:buSzPts val="1300"/>
              <a:buChar char="●"/>
            </a:pPr>
            <a:r>
              <a:rPr b="1" lang="en" sz="1300"/>
              <a:t>Does a player’s age have a significant impact on their performance?</a:t>
            </a:r>
            <a:endParaRPr b="1" sz="1300"/>
          </a:p>
          <a:p>
            <a:pPr indent="-311150" lvl="0" marL="457200" rtl="0" algn="l">
              <a:lnSpc>
                <a:spcPct val="115000"/>
              </a:lnSpc>
              <a:spcBef>
                <a:spcPts val="0"/>
              </a:spcBef>
              <a:spcAft>
                <a:spcPts val="0"/>
              </a:spcAft>
              <a:buSzPts val="1300"/>
              <a:buChar char="●"/>
            </a:pPr>
            <a:r>
              <a:rPr b="1" lang="en" sz="1300"/>
              <a:t>Do certain teams or coaches have a higher likelihood of gaining more rushing yards in a season?</a:t>
            </a:r>
            <a:endParaRPr b="1" sz="1300"/>
          </a:p>
          <a:p>
            <a:pPr indent="-311150" lvl="0" marL="457200" rtl="0" algn="l">
              <a:lnSpc>
                <a:spcPct val="115000"/>
              </a:lnSpc>
              <a:spcBef>
                <a:spcPts val="0"/>
              </a:spcBef>
              <a:spcAft>
                <a:spcPts val="0"/>
              </a:spcAft>
              <a:buSzPts val="1300"/>
              <a:buChar char="●"/>
            </a:pPr>
            <a:r>
              <a:rPr b="1" lang="en" sz="1300"/>
              <a:t>Is the player themself the most important variable in this model?</a:t>
            </a:r>
            <a:endParaRPr b="1" sz="1300"/>
          </a:p>
          <a:p>
            <a:pPr indent="-311150" lvl="0" marL="457200" rtl="0" algn="l">
              <a:lnSpc>
                <a:spcPct val="115000"/>
              </a:lnSpc>
              <a:spcBef>
                <a:spcPts val="0"/>
              </a:spcBef>
              <a:spcAft>
                <a:spcPts val="0"/>
              </a:spcAft>
              <a:buSzPts val="1300"/>
              <a:buChar char="●"/>
            </a:pPr>
            <a:r>
              <a:rPr b="1" lang="en" sz="1300"/>
              <a:t>Which model gives us the best result for learning all of this?</a:t>
            </a:r>
            <a:endParaRPr b="1" sz="1300"/>
          </a:p>
          <a:p>
            <a:pPr indent="0" lvl="0" marL="0" rtl="0" algn="l">
              <a:lnSpc>
                <a:spcPct val="115000"/>
              </a:lnSpc>
              <a:spcBef>
                <a:spcPts val="1200"/>
              </a:spcBef>
              <a:spcAft>
                <a:spcPts val="0"/>
              </a:spcAft>
              <a:buNone/>
            </a:pPr>
            <a:r>
              <a:t/>
            </a:r>
            <a:endParaRPr sz="1100"/>
          </a:p>
          <a:p>
            <a:pPr indent="0" lvl="0" marL="0" rtl="0" algn="l">
              <a:spcBef>
                <a:spcPts val="0"/>
              </a:spcBef>
              <a:spcAft>
                <a:spcPts val="0"/>
              </a:spcAft>
              <a:buNone/>
            </a:pPr>
            <a:r>
              <a:t/>
            </a:r>
            <a:endParaRPr>
              <a:solidFill>
                <a:schemeClr val="accent1"/>
              </a:solidFill>
              <a:latin typeface="Montserrat Medium"/>
              <a:ea typeface="Montserrat Medium"/>
              <a:cs typeface="Montserrat Medium"/>
              <a:sym typeface="Montserrat Medium"/>
            </a:endParaRPr>
          </a:p>
        </p:txBody>
      </p:sp>
      <p:cxnSp>
        <p:nvCxnSpPr>
          <p:cNvPr id="529" name="Google Shape;529;p48"/>
          <p:cNvCxnSpPr/>
          <p:nvPr/>
        </p:nvCxnSpPr>
        <p:spPr>
          <a:xfrm>
            <a:off x="4445225" y="717400"/>
            <a:ext cx="25200" cy="4064100"/>
          </a:xfrm>
          <a:prstGeom prst="straightConnector1">
            <a:avLst/>
          </a:prstGeom>
          <a:noFill/>
          <a:ln cap="flat" cmpd="sng" w="9525">
            <a:solidFill>
              <a:schemeClr val="dk2"/>
            </a:solidFill>
            <a:prstDash val="solid"/>
            <a:round/>
            <a:headEnd len="med" w="med" type="none"/>
            <a:tailEnd len="med" w="med" type="none"/>
          </a:ln>
        </p:spPr>
      </p:cxnSp>
      <p:grpSp>
        <p:nvGrpSpPr>
          <p:cNvPr id="530" name="Google Shape;530;p48"/>
          <p:cNvGrpSpPr/>
          <p:nvPr/>
        </p:nvGrpSpPr>
        <p:grpSpPr>
          <a:xfrm>
            <a:off x="961749" y="2940797"/>
            <a:ext cx="2236168" cy="2003334"/>
            <a:chOff x="9494825" y="2704300"/>
            <a:chExt cx="2563825" cy="2296875"/>
          </a:xfrm>
        </p:grpSpPr>
        <p:sp>
          <p:nvSpPr>
            <p:cNvPr id="531" name="Google Shape;531;p48"/>
            <p:cNvSpPr/>
            <p:nvPr/>
          </p:nvSpPr>
          <p:spPr>
            <a:xfrm>
              <a:off x="9608850" y="2704300"/>
              <a:ext cx="2010325" cy="2183550"/>
            </a:xfrm>
            <a:custGeom>
              <a:rect b="b" l="l" r="r" t="t"/>
              <a:pathLst>
                <a:path extrusionOk="0" h="87342" w="80413">
                  <a:moveTo>
                    <a:pt x="43152" y="1"/>
                  </a:moveTo>
                  <a:cubicBezTo>
                    <a:pt x="41150" y="1"/>
                    <a:pt x="39121" y="157"/>
                    <a:pt x="37078" y="476"/>
                  </a:cubicBezTo>
                  <a:cubicBezTo>
                    <a:pt x="36106" y="623"/>
                    <a:pt x="35135" y="832"/>
                    <a:pt x="34164" y="1029"/>
                  </a:cubicBezTo>
                  <a:cubicBezTo>
                    <a:pt x="28939" y="2258"/>
                    <a:pt x="23665" y="4520"/>
                    <a:pt x="18539" y="7999"/>
                  </a:cubicBezTo>
                  <a:cubicBezTo>
                    <a:pt x="17310" y="8872"/>
                    <a:pt x="16130" y="9696"/>
                    <a:pt x="15060" y="10618"/>
                  </a:cubicBezTo>
                  <a:cubicBezTo>
                    <a:pt x="14494" y="11073"/>
                    <a:pt x="13978" y="11540"/>
                    <a:pt x="13413" y="11995"/>
                  </a:cubicBezTo>
                  <a:cubicBezTo>
                    <a:pt x="11372" y="13839"/>
                    <a:pt x="9577" y="15843"/>
                    <a:pt x="8040" y="17883"/>
                  </a:cubicBezTo>
                  <a:cubicBezTo>
                    <a:pt x="6246" y="20244"/>
                    <a:pt x="4807" y="22752"/>
                    <a:pt x="3639" y="25370"/>
                  </a:cubicBezTo>
                  <a:cubicBezTo>
                    <a:pt x="3074" y="26649"/>
                    <a:pt x="2558" y="28025"/>
                    <a:pt x="2152" y="29365"/>
                  </a:cubicBezTo>
                  <a:cubicBezTo>
                    <a:pt x="357" y="35205"/>
                    <a:pt x="0" y="41351"/>
                    <a:pt x="763" y="47498"/>
                  </a:cubicBezTo>
                  <a:cubicBezTo>
                    <a:pt x="1070" y="49797"/>
                    <a:pt x="1488" y="52108"/>
                    <a:pt x="2103" y="54407"/>
                  </a:cubicBezTo>
                  <a:cubicBezTo>
                    <a:pt x="2299" y="55071"/>
                    <a:pt x="2459" y="55735"/>
                    <a:pt x="2656" y="56411"/>
                  </a:cubicBezTo>
                  <a:cubicBezTo>
                    <a:pt x="5065" y="64451"/>
                    <a:pt x="9270" y="72183"/>
                    <a:pt x="14593" y="78945"/>
                  </a:cubicBezTo>
                  <a:cubicBezTo>
                    <a:pt x="20592" y="81760"/>
                    <a:pt x="26579" y="84526"/>
                    <a:pt x="32578" y="87341"/>
                  </a:cubicBezTo>
                  <a:cubicBezTo>
                    <a:pt x="33144" y="86936"/>
                    <a:pt x="33648" y="86468"/>
                    <a:pt x="34213" y="86063"/>
                  </a:cubicBezTo>
                  <a:cubicBezTo>
                    <a:pt x="34779" y="85657"/>
                    <a:pt x="35295" y="85190"/>
                    <a:pt x="35799" y="84784"/>
                  </a:cubicBezTo>
                  <a:cubicBezTo>
                    <a:pt x="39081" y="82018"/>
                    <a:pt x="42106" y="78896"/>
                    <a:pt x="44921" y="75613"/>
                  </a:cubicBezTo>
                  <a:cubicBezTo>
                    <a:pt x="44712" y="75257"/>
                    <a:pt x="44515" y="74851"/>
                    <a:pt x="44306" y="74482"/>
                  </a:cubicBezTo>
                  <a:cubicBezTo>
                    <a:pt x="43999" y="73929"/>
                    <a:pt x="43642" y="73314"/>
                    <a:pt x="43286" y="72749"/>
                  </a:cubicBezTo>
                  <a:cubicBezTo>
                    <a:pt x="43077" y="72331"/>
                    <a:pt x="42868" y="71925"/>
                    <a:pt x="42610" y="71569"/>
                  </a:cubicBezTo>
                  <a:cubicBezTo>
                    <a:pt x="42057" y="70598"/>
                    <a:pt x="41491" y="69626"/>
                    <a:pt x="40926" y="68704"/>
                  </a:cubicBezTo>
                  <a:cubicBezTo>
                    <a:pt x="40827" y="68545"/>
                    <a:pt x="40717" y="68397"/>
                    <a:pt x="40667" y="68237"/>
                  </a:cubicBezTo>
                  <a:cubicBezTo>
                    <a:pt x="40311" y="67672"/>
                    <a:pt x="39954" y="67106"/>
                    <a:pt x="39647" y="66553"/>
                  </a:cubicBezTo>
                  <a:cubicBezTo>
                    <a:pt x="39438" y="66295"/>
                    <a:pt x="39290" y="65988"/>
                    <a:pt x="39081" y="65680"/>
                  </a:cubicBezTo>
                  <a:cubicBezTo>
                    <a:pt x="36832" y="62091"/>
                    <a:pt x="34471" y="58562"/>
                    <a:pt x="32013" y="55071"/>
                  </a:cubicBezTo>
                  <a:cubicBezTo>
                    <a:pt x="32836" y="51383"/>
                    <a:pt x="33697" y="47806"/>
                    <a:pt x="34730" y="44216"/>
                  </a:cubicBezTo>
                  <a:cubicBezTo>
                    <a:pt x="34926" y="43503"/>
                    <a:pt x="35135" y="42778"/>
                    <a:pt x="35344" y="42065"/>
                  </a:cubicBezTo>
                  <a:cubicBezTo>
                    <a:pt x="35393" y="41856"/>
                    <a:pt x="35443" y="41659"/>
                    <a:pt x="35541" y="41499"/>
                  </a:cubicBezTo>
                  <a:cubicBezTo>
                    <a:pt x="36832" y="41143"/>
                    <a:pt x="38061" y="40835"/>
                    <a:pt x="39340" y="40577"/>
                  </a:cubicBezTo>
                  <a:lnTo>
                    <a:pt x="41184" y="40122"/>
                  </a:lnTo>
                  <a:cubicBezTo>
                    <a:pt x="42302" y="39864"/>
                    <a:pt x="43433" y="39606"/>
                    <a:pt x="44614" y="39298"/>
                  </a:cubicBezTo>
                  <a:cubicBezTo>
                    <a:pt x="50908" y="37860"/>
                    <a:pt x="57264" y="36483"/>
                    <a:pt x="63668" y="35143"/>
                  </a:cubicBezTo>
                  <a:cubicBezTo>
                    <a:pt x="65771" y="34688"/>
                    <a:pt x="67873" y="34283"/>
                    <a:pt x="69963" y="33865"/>
                  </a:cubicBezTo>
                  <a:cubicBezTo>
                    <a:pt x="71143" y="33607"/>
                    <a:pt x="72323" y="33410"/>
                    <a:pt x="73503" y="33152"/>
                  </a:cubicBezTo>
                  <a:cubicBezTo>
                    <a:pt x="73860" y="33103"/>
                    <a:pt x="74167" y="33053"/>
                    <a:pt x="74524" y="32943"/>
                  </a:cubicBezTo>
                  <a:cubicBezTo>
                    <a:pt x="74733" y="32894"/>
                    <a:pt x="74991" y="32894"/>
                    <a:pt x="75187" y="32844"/>
                  </a:cubicBezTo>
                  <a:cubicBezTo>
                    <a:pt x="76675" y="32537"/>
                    <a:pt x="78163" y="32279"/>
                    <a:pt x="79650" y="31972"/>
                  </a:cubicBezTo>
                  <a:cubicBezTo>
                    <a:pt x="79908" y="31922"/>
                    <a:pt x="80166" y="31873"/>
                    <a:pt x="80412" y="31873"/>
                  </a:cubicBezTo>
                  <a:cubicBezTo>
                    <a:pt x="80265" y="31209"/>
                    <a:pt x="80166" y="30595"/>
                    <a:pt x="80007" y="30029"/>
                  </a:cubicBezTo>
                  <a:cubicBezTo>
                    <a:pt x="79859" y="29415"/>
                    <a:pt x="79699" y="28800"/>
                    <a:pt x="79552" y="28234"/>
                  </a:cubicBezTo>
                  <a:cubicBezTo>
                    <a:pt x="74558" y="10806"/>
                    <a:pt x="59815" y="1"/>
                    <a:pt x="43152"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8"/>
            <p:cNvSpPr/>
            <p:nvPr/>
          </p:nvSpPr>
          <p:spPr>
            <a:xfrm>
              <a:off x="10234900" y="3319150"/>
              <a:ext cx="1537925" cy="1406475"/>
            </a:xfrm>
            <a:custGeom>
              <a:rect b="b" l="l" r="r" t="t"/>
              <a:pathLst>
                <a:path extrusionOk="0" h="56259" w="61517">
                  <a:moveTo>
                    <a:pt x="29809" y="0"/>
                  </a:moveTo>
                  <a:cubicBezTo>
                    <a:pt x="27014" y="0"/>
                    <a:pt x="24216" y="248"/>
                    <a:pt x="21465" y="741"/>
                  </a:cubicBezTo>
                  <a:cubicBezTo>
                    <a:pt x="13830" y="2167"/>
                    <a:pt x="6049" y="5966"/>
                    <a:pt x="2508" y="12875"/>
                  </a:cubicBezTo>
                  <a:cubicBezTo>
                    <a:pt x="418" y="16919"/>
                    <a:pt x="0" y="21689"/>
                    <a:pt x="566" y="26201"/>
                  </a:cubicBezTo>
                  <a:cubicBezTo>
                    <a:pt x="1180" y="30749"/>
                    <a:pt x="2717" y="35114"/>
                    <a:pt x="4352" y="39355"/>
                  </a:cubicBezTo>
                  <a:cubicBezTo>
                    <a:pt x="5643" y="42490"/>
                    <a:pt x="7069" y="45711"/>
                    <a:pt x="9073" y="48378"/>
                  </a:cubicBezTo>
                  <a:cubicBezTo>
                    <a:pt x="16191" y="46940"/>
                    <a:pt x="23407" y="45920"/>
                    <a:pt x="30636" y="45194"/>
                  </a:cubicBezTo>
                  <a:cubicBezTo>
                    <a:pt x="35553" y="49091"/>
                    <a:pt x="40569" y="52730"/>
                    <a:pt x="45695" y="56258"/>
                  </a:cubicBezTo>
                  <a:cubicBezTo>
                    <a:pt x="51326" y="51648"/>
                    <a:pt x="56661" y="46633"/>
                    <a:pt x="61517" y="41260"/>
                  </a:cubicBezTo>
                  <a:cubicBezTo>
                    <a:pt x="59169" y="35618"/>
                    <a:pt x="56501" y="30086"/>
                    <a:pt x="53588" y="24713"/>
                  </a:cubicBezTo>
                  <a:cubicBezTo>
                    <a:pt x="54043" y="18616"/>
                    <a:pt x="54399" y="12518"/>
                    <a:pt x="54657" y="6372"/>
                  </a:cubicBezTo>
                  <a:cubicBezTo>
                    <a:pt x="50096" y="4319"/>
                    <a:pt x="45437" y="2376"/>
                    <a:pt x="40520" y="1245"/>
                  </a:cubicBezTo>
                  <a:cubicBezTo>
                    <a:pt x="37027" y="414"/>
                    <a:pt x="33421" y="0"/>
                    <a:pt x="29809" y="0"/>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8"/>
            <p:cNvSpPr/>
            <p:nvPr/>
          </p:nvSpPr>
          <p:spPr>
            <a:xfrm>
              <a:off x="10585875" y="3501475"/>
              <a:ext cx="1186950" cy="1224150"/>
            </a:xfrm>
            <a:custGeom>
              <a:rect b="b" l="l" r="r" t="t"/>
              <a:pathLst>
                <a:path extrusionOk="0" h="48966" w="47478">
                  <a:moveTo>
                    <a:pt x="34828" y="40569"/>
                  </a:moveTo>
                  <a:lnTo>
                    <a:pt x="34779" y="40618"/>
                  </a:lnTo>
                  <a:lnTo>
                    <a:pt x="34828" y="40618"/>
                  </a:lnTo>
                  <a:lnTo>
                    <a:pt x="34828" y="40569"/>
                  </a:lnTo>
                  <a:close/>
                  <a:moveTo>
                    <a:pt x="34779" y="40618"/>
                  </a:moveTo>
                  <a:cubicBezTo>
                    <a:pt x="34730" y="40618"/>
                    <a:pt x="34779" y="40667"/>
                    <a:pt x="34779" y="40667"/>
                  </a:cubicBezTo>
                  <a:lnTo>
                    <a:pt x="34779" y="40618"/>
                  </a:lnTo>
                  <a:close/>
                  <a:moveTo>
                    <a:pt x="34828" y="39081"/>
                  </a:moveTo>
                  <a:cubicBezTo>
                    <a:pt x="35910" y="39131"/>
                    <a:pt x="36524" y="40729"/>
                    <a:pt x="35553" y="41393"/>
                  </a:cubicBezTo>
                  <a:cubicBezTo>
                    <a:pt x="35344" y="41540"/>
                    <a:pt x="35086" y="41589"/>
                    <a:pt x="34828" y="41589"/>
                  </a:cubicBezTo>
                  <a:cubicBezTo>
                    <a:pt x="34570" y="41589"/>
                    <a:pt x="34324" y="41540"/>
                    <a:pt x="34115" y="41343"/>
                  </a:cubicBezTo>
                  <a:cubicBezTo>
                    <a:pt x="34115" y="41343"/>
                    <a:pt x="34066" y="41282"/>
                    <a:pt x="34017" y="41233"/>
                  </a:cubicBezTo>
                  <a:cubicBezTo>
                    <a:pt x="33857" y="41134"/>
                    <a:pt x="33758" y="41036"/>
                    <a:pt x="33709" y="40925"/>
                  </a:cubicBezTo>
                  <a:cubicBezTo>
                    <a:pt x="33549" y="40667"/>
                    <a:pt x="33549" y="40360"/>
                    <a:pt x="33599" y="40053"/>
                  </a:cubicBezTo>
                  <a:cubicBezTo>
                    <a:pt x="33758" y="39549"/>
                    <a:pt x="34213" y="39081"/>
                    <a:pt x="34779" y="39081"/>
                  </a:cubicBezTo>
                  <a:close/>
                  <a:moveTo>
                    <a:pt x="40569" y="1"/>
                  </a:moveTo>
                  <a:cubicBezTo>
                    <a:pt x="39082" y="308"/>
                    <a:pt x="37594" y="566"/>
                    <a:pt x="36106" y="873"/>
                  </a:cubicBezTo>
                  <a:cubicBezTo>
                    <a:pt x="35910" y="923"/>
                    <a:pt x="35652" y="923"/>
                    <a:pt x="35443" y="972"/>
                  </a:cubicBezTo>
                  <a:cubicBezTo>
                    <a:pt x="35086" y="1082"/>
                    <a:pt x="34779" y="1132"/>
                    <a:pt x="34422" y="1181"/>
                  </a:cubicBezTo>
                  <a:cubicBezTo>
                    <a:pt x="33242" y="1439"/>
                    <a:pt x="32062" y="1636"/>
                    <a:pt x="30882" y="1894"/>
                  </a:cubicBezTo>
                  <a:cubicBezTo>
                    <a:pt x="28792" y="2312"/>
                    <a:pt x="26690" y="2717"/>
                    <a:pt x="24587" y="3172"/>
                  </a:cubicBezTo>
                  <a:cubicBezTo>
                    <a:pt x="25350" y="6307"/>
                    <a:pt x="25964" y="9528"/>
                    <a:pt x="26026" y="12761"/>
                  </a:cubicBezTo>
                  <a:cubicBezTo>
                    <a:pt x="26124" y="16904"/>
                    <a:pt x="25251" y="21158"/>
                    <a:pt x="22952" y="24587"/>
                  </a:cubicBezTo>
                  <a:cubicBezTo>
                    <a:pt x="19105" y="30476"/>
                    <a:pt x="11728" y="33144"/>
                    <a:pt x="4709" y="33660"/>
                  </a:cubicBezTo>
                  <a:cubicBezTo>
                    <a:pt x="3689" y="33709"/>
                    <a:pt x="2717" y="33758"/>
                    <a:pt x="1685" y="33758"/>
                  </a:cubicBezTo>
                  <a:cubicBezTo>
                    <a:pt x="1131" y="33758"/>
                    <a:pt x="566" y="33758"/>
                    <a:pt x="0" y="33709"/>
                  </a:cubicBezTo>
                  <a:lnTo>
                    <a:pt x="0" y="33709"/>
                  </a:lnTo>
                  <a:cubicBezTo>
                    <a:pt x="209" y="34017"/>
                    <a:pt x="357" y="34324"/>
                    <a:pt x="566" y="34582"/>
                  </a:cubicBezTo>
                  <a:cubicBezTo>
                    <a:pt x="873" y="35135"/>
                    <a:pt x="1230" y="35701"/>
                    <a:pt x="1586" y="36266"/>
                  </a:cubicBezTo>
                  <a:cubicBezTo>
                    <a:pt x="1636" y="36426"/>
                    <a:pt x="1746" y="36574"/>
                    <a:pt x="1845" y="36733"/>
                  </a:cubicBezTo>
                  <a:cubicBezTo>
                    <a:pt x="2410" y="37655"/>
                    <a:pt x="2976" y="38627"/>
                    <a:pt x="3529" y="39598"/>
                  </a:cubicBezTo>
                  <a:cubicBezTo>
                    <a:pt x="7893" y="38885"/>
                    <a:pt x="12245" y="38319"/>
                    <a:pt x="16597" y="37901"/>
                  </a:cubicBezTo>
                  <a:cubicBezTo>
                    <a:pt x="21514" y="41798"/>
                    <a:pt x="26530" y="45437"/>
                    <a:pt x="31656" y="48965"/>
                  </a:cubicBezTo>
                  <a:cubicBezTo>
                    <a:pt x="37287" y="44355"/>
                    <a:pt x="42622" y="39340"/>
                    <a:pt x="47478" y="33967"/>
                  </a:cubicBezTo>
                  <a:cubicBezTo>
                    <a:pt x="45130" y="28325"/>
                    <a:pt x="42462" y="22793"/>
                    <a:pt x="39549" y="17420"/>
                  </a:cubicBezTo>
                  <a:cubicBezTo>
                    <a:pt x="39954" y="11630"/>
                    <a:pt x="40311" y="5791"/>
                    <a:pt x="40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8"/>
            <p:cNvSpPr/>
            <p:nvPr/>
          </p:nvSpPr>
          <p:spPr>
            <a:xfrm>
              <a:off x="10409150" y="3580775"/>
              <a:ext cx="829850" cy="764675"/>
            </a:xfrm>
            <a:custGeom>
              <a:rect b="b" l="l" r="r" t="t"/>
              <a:pathLst>
                <a:path extrusionOk="0" h="30587" w="33194">
                  <a:moveTo>
                    <a:pt x="31656" y="0"/>
                  </a:moveTo>
                  <a:cubicBezTo>
                    <a:pt x="25252" y="1340"/>
                    <a:pt x="18896" y="2717"/>
                    <a:pt x="12602" y="4155"/>
                  </a:cubicBezTo>
                  <a:cubicBezTo>
                    <a:pt x="11421" y="4463"/>
                    <a:pt x="10290" y="4721"/>
                    <a:pt x="9172" y="4979"/>
                  </a:cubicBezTo>
                  <a:lnTo>
                    <a:pt x="7328" y="5434"/>
                  </a:lnTo>
                  <a:cubicBezTo>
                    <a:pt x="6049" y="5692"/>
                    <a:pt x="4820" y="6000"/>
                    <a:pt x="3529" y="6356"/>
                  </a:cubicBezTo>
                  <a:cubicBezTo>
                    <a:pt x="3431" y="6516"/>
                    <a:pt x="3381" y="6713"/>
                    <a:pt x="3332" y="6922"/>
                  </a:cubicBezTo>
                  <a:cubicBezTo>
                    <a:pt x="3123" y="7635"/>
                    <a:pt x="2914" y="8360"/>
                    <a:pt x="2718" y="9073"/>
                  </a:cubicBezTo>
                  <a:cubicBezTo>
                    <a:pt x="1685" y="12663"/>
                    <a:pt x="824" y="16240"/>
                    <a:pt x="1" y="19928"/>
                  </a:cubicBezTo>
                  <a:cubicBezTo>
                    <a:pt x="2459" y="23419"/>
                    <a:pt x="4820" y="26948"/>
                    <a:pt x="7069" y="30537"/>
                  </a:cubicBezTo>
                  <a:cubicBezTo>
                    <a:pt x="7635" y="30586"/>
                    <a:pt x="8200" y="30586"/>
                    <a:pt x="8754" y="30586"/>
                  </a:cubicBezTo>
                  <a:cubicBezTo>
                    <a:pt x="9786" y="30586"/>
                    <a:pt x="10758" y="30537"/>
                    <a:pt x="11778" y="30488"/>
                  </a:cubicBezTo>
                  <a:cubicBezTo>
                    <a:pt x="18797" y="29972"/>
                    <a:pt x="26174" y="27304"/>
                    <a:pt x="30021" y="21415"/>
                  </a:cubicBezTo>
                  <a:cubicBezTo>
                    <a:pt x="32320" y="17986"/>
                    <a:pt x="33193" y="13732"/>
                    <a:pt x="33095" y="9589"/>
                  </a:cubicBezTo>
                  <a:cubicBezTo>
                    <a:pt x="33033" y="6356"/>
                    <a:pt x="32419" y="3135"/>
                    <a:pt x="31656" y="0"/>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8"/>
            <p:cNvSpPr/>
            <p:nvPr/>
          </p:nvSpPr>
          <p:spPr>
            <a:xfrm>
              <a:off x="9608850" y="2704300"/>
              <a:ext cx="2010325" cy="2183550"/>
            </a:xfrm>
            <a:custGeom>
              <a:rect b="b" l="l" r="r" t="t"/>
              <a:pathLst>
                <a:path extrusionOk="0" h="87342" w="80413">
                  <a:moveTo>
                    <a:pt x="43152" y="1"/>
                  </a:moveTo>
                  <a:cubicBezTo>
                    <a:pt x="41150" y="1"/>
                    <a:pt x="39121" y="157"/>
                    <a:pt x="37078" y="476"/>
                  </a:cubicBezTo>
                  <a:cubicBezTo>
                    <a:pt x="36106" y="623"/>
                    <a:pt x="35135" y="832"/>
                    <a:pt x="34164" y="1029"/>
                  </a:cubicBezTo>
                  <a:cubicBezTo>
                    <a:pt x="28939" y="2258"/>
                    <a:pt x="23665" y="4520"/>
                    <a:pt x="18539" y="7999"/>
                  </a:cubicBezTo>
                  <a:cubicBezTo>
                    <a:pt x="17310" y="8872"/>
                    <a:pt x="16130" y="9696"/>
                    <a:pt x="15060" y="10618"/>
                  </a:cubicBezTo>
                  <a:cubicBezTo>
                    <a:pt x="14494" y="11073"/>
                    <a:pt x="13978" y="11540"/>
                    <a:pt x="13413" y="11995"/>
                  </a:cubicBezTo>
                  <a:cubicBezTo>
                    <a:pt x="11372" y="13839"/>
                    <a:pt x="9577" y="15843"/>
                    <a:pt x="8040" y="17883"/>
                  </a:cubicBezTo>
                  <a:cubicBezTo>
                    <a:pt x="6246" y="20244"/>
                    <a:pt x="4807" y="22752"/>
                    <a:pt x="3639" y="25370"/>
                  </a:cubicBezTo>
                  <a:cubicBezTo>
                    <a:pt x="3074" y="26649"/>
                    <a:pt x="2558" y="28025"/>
                    <a:pt x="2152" y="29365"/>
                  </a:cubicBezTo>
                  <a:cubicBezTo>
                    <a:pt x="357" y="35205"/>
                    <a:pt x="0" y="41351"/>
                    <a:pt x="763" y="47498"/>
                  </a:cubicBezTo>
                  <a:cubicBezTo>
                    <a:pt x="1070" y="49797"/>
                    <a:pt x="1488" y="52108"/>
                    <a:pt x="2103" y="54407"/>
                  </a:cubicBezTo>
                  <a:cubicBezTo>
                    <a:pt x="2299" y="55071"/>
                    <a:pt x="2459" y="55735"/>
                    <a:pt x="2656" y="56411"/>
                  </a:cubicBezTo>
                  <a:cubicBezTo>
                    <a:pt x="5065" y="64451"/>
                    <a:pt x="9270" y="72183"/>
                    <a:pt x="14593" y="78945"/>
                  </a:cubicBezTo>
                  <a:cubicBezTo>
                    <a:pt x="20592" y="81760"/>
                    <a:pt x="26579" y="84526"/>
                    <a:pt x="32578" y="87341"/>
                  </a:cubicBezTo>
                  <a:cubicBezTo>
                    <a:pt x="33144" y="86936"/>
                    <a:pt x="33648" y="86468"/>
                    <a:pt x="34213" y="86063"/>
                  </a:cubicBezTo>
                  <a:cubicBezTo>
                    <a:pt x="34779" y="85657"/>
                    <a:pt x="35295" y="85190"/>
                    <a:pt x="35799" y="84784"/>
                  </a:cubicBezTo>
                  <a:cubicBezTo>
                    <a:pt x="39081" y="82018"/>
                    <a:pt x="42106" y="78896"/>
                    <a:pt x="44921" y="75613"/>
                  </a:cubicBezTo>
                  <a:cubicBezTo>
                    <a:pt x="44712" y="75257"/>
                    <a:pt x="44515" y="74851"/>
                    <a:pt x="44306" y="74482"/>
                  </a:cubicBezTo>
                  <a:cubicBezTo>
                    <a:pt x="43999" y="73929"/>
                    <a:pt x="43642" y="73314"/>
                    <a:pt x="43286" y="72749"/>
                  </a:cubicBezTo>
                  <a:cubicBezTo>
                    <a:pt x="43077" y="72331"/>
                    <a:pt x="42868" y="71925"/>
                    <a:pt x="42610" y="71569"/>
                  </a:cubicBezTo>
                  <a:cubicBezTo>
                    <a:pt x="42057" y="70598"/>
                    <a:pt x="41491" y="69626"/>
                    <a:pt x="40926" y="68704"/>
                  </a:cubicBezTo>
                  <a:cubicBezTo>
                    <a:pt x="40827" y="68545"/>
                    <a:pt x="40717" y="68397"/>
                    <a:pt x="40667" y="68237"/>
                  </a:cubicBezTo>
                  <a:cubicBezTo>
                    <a:pt x="40311" y="67672"/>
                    <a:pt x="39954" y="67106"/>
                    <a:pt x="39647" y="66553"/>
                  </a:cubicBezTo>
                  <a:cubicBezTo>
                    <a:pt x="39438" y="66295"/>
                    <a:pt x="39290" y="65988"/>
                    <a:pt x="39081" y="65680"/>
                  </a:cubicBezTo>
                  <a:cubicBezTo>
                    <a:pt x="36832" y="62091"/>
                    <a:pt x="34471" y="58562"/>
                    <a:pt x="32013" y="55071"/>
                  </a:cubicBezTo>
                  <a:cubicBezTo>
                    <a:pt x="32836" y="51383"/>
                    <a:pt x="33697" y="47806"/>
                    <a:pt x="34730" y="44216"/>
                  </a:cubicBezTo>
                  <a:cubicBezTo>
                    <a:pt x="34926" y="43503"/>
                    <a:pt x="35135" y="42778"/>
                    <a:pt x="35344" y="42065"/>
                  </a:cubicBezTo>
                  <a:cubicBezTo>
                    <a:pt x="35393" y="41856"/>
                    <a:pt x="35443" y="41659"/>
                    <a:pt x="35541" y="41499"/>
                  </a:cubicBezTo>
                  <a:cubicBezTo>
                    <a:pt x="36832" y="41143"/>
                    <a:pt x="38061" y="40835"/>
                    <a:pt x="39340" y="40577"/>
                  </a:cubicBezTo>
                  <a:lnTo>
                    <a:pt x="41184" y="40122"/>
                  </a:lnTo>
                  <a:cubicBezTo>
                    <a:pt x="42302" y="39864"/>
                    <a:pt x="43433" y="39606"/>
                    <a:pt x="44614" y="39298"/>
                  </a:cubicBezTo>
                  <a:cubicBezTo>
                    <a:pt x="50908" y="37860"/>
                    <a:pt x="57264" y="36483"/>
                    <a:pt x="63668" y="35143"/>
                  </a:cubicBezTo>
                  <a:cubicBezTo>
                    <a:pt x="65771" y="34688"/>
                    <a:pt x="67873" y="34283"/>
                    <a:pt x="69963" y="33865"/>
                  </a:cubicBezTo>
                  <a:cubicBezTo>
                    <a:pt x="71143" y="33607"/>
                    <a:pt x="72323" y="33410"/>
                    <a:pt x="73503" y="33152"/>
                  </a:cubicBezTo>
                  <a:cubicBezTo>
                    <a:pt x="73860" y="33103"/>
                    <a:pt x="74167" y="33053"/>
                    <a:pt x="74524" y="32943"/>
                  </a:cubicBezTo>
                  <a:cubicBezTo>
                    <a:pt x="74733" y="32894"/>
                    <a:pt x="74991" y="32894"/>
                    <a:pt x="75187" y="32844"/>
                  </a:cubicBezTo>
                  <a:cubicBezTo>
                    <a:pt x="76675" y="32537"/>
                    <a:pt x="78163" y="32279"/>
                    <a:pt x="79650" y="31972"/>
                  </a:cubicBezTo>
                  <a:cubicBezTo>
                    <a:pt x="79908" y="31922"/>
                    <a:pt x="80166" y="31873"/>
                    <a:pt x="80412" y="31873"/>
                  </a:cubicBezTo>
                  <a:cubicBezTo>
                    <a:pt x="80265" y="31209"/>
                    <a:pt x="80166" y="30595"/>
                    <a:pt x="80007" y="30029"/>
                  </a:cubicBezTo>
                  <a:cubicBezTo>
                    <a:pt x="79859" y="29415"/>
                    <a:pt x="79699" y="28800"/>
                    <a:pt x="79552" y="28234"/>
                  </a:cubicBezTo>
                  <a:cubicBezTo>
                    <a:pt x="74558" y="10806"/>
                    <a:pt x="59815" y="1"/>
                    <a:pt x="431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8"/>
            <p:cNvSpPr/>
            <p:nvPr/>
          </p:nvSpPr>
          <p:spPr>
            <a:xfrm>
              <a:off x="9494825" y="2808750"/>
              <a:ext cx="2011850" cy="1974650"/>
            </a:xfrm>
            <a:custGeom>
              <a:rect b="b" l="l" r="r" t="t"/>
              <a:pathLst>
                <a:path extrusionOk="0" h="78986" w="80474">
                  <a:moveTo>
                    <a:pt x="38725" y="74375"/>
                  </a:moveTo>
                  <a:cubicBezTo>
                    <a:pt x="38676" y="74425"/>
                    <a:pt x="38565" y="74474"/>
                    <a:pt x="38516" y="74523"/>
                  </a:cubicBezTo>
                  <a:lnTo>
                    <a:pt x="38516" y="74634"/>
                  </a:lnTo>
                  <a:lnTo>
                    <a:pt x="38516" y="74781"/>
                  </a:lnTo>
                  <a:cubicBezTo>
                    <a:pt x="38676" y="74830"/>
                    <a:pt x="38774" y="74990"/>
                    <a:pt x="38774" y="75138"/>
                  </a:cubicBezTo>
                  <a:cubicBezTo>
                    <a:pt x="38823" y="75199"/>
                    <a:pt x="38934" y="75199"/>
                    <a:pt x="38983" y="75199"/>
                  </a:cubicBezTo>
                  <a:lnTo>
                    <a:pt x="39131" y="75199"/>
                  </a:lnTo>
                  <a:cubicBezTo>
                    <a:pt x="39340" y="74990"/>
                    <a:pt x="39291" y="74781"/>
                    <a:pt x="39131" y="74584"/>
                  </a:cubicBezTo>
                  <a:cubicBezTo>
                    <a:pt x="39082" y="74523"/>
                    <a:pt x="38873" y="74425"/>
                    <a:pt x="38725" y="74375"/>
                  </a:cubicBezTo>
                  <a:close/>
                  <a:moveTo>
                    <a:pt x="38627" y="73552"/>
                  </a:moveTo>
                  <a:cubicBezTo>
                    <a:pt x="38774" y="73552"/>
                    <a:pt x="38934" y="73601"/>
                    <a:pt x="39082" y="73601"/>
                  </a:cubicBezTo>
                  <a:cubicBezTo>
                    <a:pt x="39131" y="73662"/>
                    <a:pt x="39180" y="73662"/>
                    <a:pt x="39241" y="73712"/>
                  </a:cubicBezTo>
                  <a:cubicBezTo>
                    <a:pt x="39438" y="73761"/>
                    <a:pt x="39598" y="73859"/>
                    <a:pt x="39696" y="73970"/>
                  </a:cubicBezTo>
                  <a:cubicBezTo>
                    <a:pt x="39745" y="74019"/>
                    <a:pt x="39745" y="74068"/>
                    <a:pt x="39795" y="74117"/>
                  </a:cubicBezTo>
                  <a:cubicBezTo>
                    <a:pt x="40004" y="74326"/>
                    <a:pt x="40102" y="74634"/>
                    <a:pt x="40102" y="74941"/>
                  </a:cubicBezTo>
                  <a:cubicBezTo>
                    <a:pt x="40053" y="75506"/>
                    <a:pt x="39598" y="76010"/>
                    <a:pt x="39032" y="76060"/>
                  </a:cubicBezTo>
                  <a:lnTo>
                    <a:pt x="38934" y="76060"/>
                  </a:lnTo>
                  <a:cubicBezTo>
                    <a:pt x="38418" y="76060"/>
                    <a:pt x="37951" y="75752"/>
                    <a:pt x="37754" y="75297"/>
                  </a:cubicBezTo>
                  <a:cubicBezTo>
                    <a:pt x="37545" y="75039"/>
                    <a:pt x="37447" y="74683"/>
                    <a:pt x="37545" y="74375"/>
                  </a:cubicBezTo>
                  <a:cubicBezTo>
                    <a:pt x="37643" y="73810"/>
                    <a:pt x="38160" y="73552"/>
                    <a:pt x="38627" y="73552"/>
                  </a:cubicBezTo>
                  <a:close/>
                  <a:moveTo>
                    <a:pt x="47994" y="0"/>
                  </a:moveTo>
                  <a:cubicBezTo>
                    <a:pt x="40360" y="0"/>
                    <a:pt x="32628" y="2410"/>
                    <a:pt x="26173" y="6860"/>
                  </a:cubicBezTo>
                  <a:cubicBezTo>
                    <a:pt x="1" y="24796"/>
                    <a:pt x="9934" y="51780"/>
                    <a:pt x="21207" y="70589"/>
                  </a:cubicBezTo>
                  <a:cubicBezTo>
                    <a:pt x="27194" y="73355"/>
                    <a:pt x="39131" y="78986"/>
                    <a:pt x="39131" y="78986"/>
                  </a:cubicBezTo>
                  <a:lnTo>
                    <a:pt x="46458" y="71093"/>
                  </a:lnTo>
                  <a:cubicBezTo>
                    <a:pt x="46458" y="71093"/>
                    <a:pt x="36783" y="55468"/>
                    <a:pt x="32111" y="48867"/>
                  </a:cubicBezTo>
                  <a:cubicBezTo>
                    <a:pt x="33095" y="44257"/>
                    <a:pt x="34263" y="39745"/>
                    <a:pt x="35603" y="35295"/>
                  </a:cubicBezTo>
                  <a:cubicBezTo>
                    <a:pt x="50453" y="31656"/>
                    <a:pt x="65414" y="28423"/>
                    <a:pt x="80474" y="25657"/>
                  </a:cubicBezTo>
                  <a:cubicBezTo>
                    <a:pt x="74991" y="7782"/>
                    <a:pt x="61616" y="0"/>
                    <a:pt x="479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8"/>
            <p:cNvSpPr/>
            <p:nvPr/>
          </p:nvSpPr>
          <p:spPr>
            <a:xfrm>
              <a:off x="10430975" y="4647525"/>
              <a:ext cx="66400" cy="62725"/>
            </a:xfrm>
            <a:custGeom>
              <a:rect b="b" l="l" r="r" t="t"/>
              <a:pathLst>
                <a:path extrusionOk="0" h="2509" w="2656">
                  <a:moveTo>
                    <a:pt x="1279" y="824"/>
                  </a:moveTo>
                  <a:cubicBezTo>
                    <a:pt x="1427" y="874"/>
                    <a:pt x="1636" y="972"/>
                    <a:pt x="1685" y="1033"/>
                  </a:cubicBezTo>
                  <a:cubicBezTo>
                    <a:pt x="1845" y="1230"/>
                    <a:pt x="1894" y="1439"/>
                    <a:pt x="1685" y="1648"/>
                  </a:cubicBezTo>
                  <a:lnTo>
                    <a:pt x="1537" y="1648"/>
                  </a:lnTo>
                  <a:cubicBezTo>
                    <a:pt x="1488" y="1648"/>
                    <a:pt x="1377" y="1648"/>
                    <a:pt x="1328" y="1587"/>
                  </a:cubicBezTo>
                  <a:cubicBezTo>
                    <a:pt x="1328" y="1439"/>
                    <a:pt x="1230" y="1279"/>
                    <a:pt x="1070" y="1230"/>
                  </a:cubicBezTo>
                  <a:lnTo>
                    <a:pt x="1070" y="1083"/>
                  </a:lnTo>
                  <a:lnTo>
                    <a:pt x="1070" y="972"/>
                  </a:lnTo>
                  <a:cubicBezTo>
                    <a:pt x="1119" y="923"/>
                    <a:pt x="1230" y="874"/>
                    <a:pt x="1279" y="824"/>
                  </a:cubicBezTo>
                  <a:close/>
                  <a:moveTo>
                    <a:pt x="1181" y="1"/>
                  </a:moveTo>
                  <a:cubicBezTo>
                    <a:pt x="714" y="1"/>
                    <a:pt x="197" y="259"/>
                    <a:pt x="99" y="824"/>
                  </a:cubicBezTo>
                  <a:cubicBezTo>
                    <a:pt x="1" y="1132"/>
                    <a:pt x="99" y="1488"/>
                    <a:pt x="308" y="1746"/>
                  </a:cubicBezTo>
                  <a:cubicBezTo>
                    <a:pt x="505" y="2201"/>
                    <a:pt x="972" y="2509"/>
                    <a:pt x="1488" y="2509"/>
                  </a:cubicBezTo>
                  <a:lnTo>
                    <a:pt x="1586" y="2509"/>
                  </a:lnTo>
                  <a:cubicBezTo>
                    <a:pt x="2152" y="2459"/>
                    <a:pt x="2607" y="1955"/>
                    <a:pt x="2656" y="1390"/>
                  </a:cubicBezTo>
                  <a:cubicBezTo>
                    <a:pt x="2656" y="1083"/>
                    <a:pt x="2558" y="775"/>
                    <a:pt x="2349" y="566"/>
                  </a:cubicBezTo>
                  <a:cubicBezTo>
                    <a:pt x="2299" y="517"/>
                    <a:pt x="2299" y="468"/>
                    <a:pt x="2250" y="419"/>
                  </a:cubicBezTo>
                  <a:cubicBezTo>
                    <a:pt x="2152" y="308"/>
                    <a:pt x="1992" y="210"/>
                    <a:pt x="1795" y="161"/>
                  </a:cubicBezTo>
                  <a:cubicBezTo>
                    <a:pt x="1734" y="111"/>
                    <a:pt x="1685" y="111"/>
                    <a:pt x="1636" y="50"/>
                  </a:cubicBezTo>
                  <a:cubicBezTo>
                    <a:pt x="1488" y="50"/>
                    <a:pt x="1328" y="1"/>
                    <a:pt x="1181"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8"/>
            <p:cNvSpPr/>
            <p:nvPr/>
          </p:nvSpPr>
          <p:spPr>
            <a:xfrm>
              <a:off x="11424600" y="4478500"/>
              <a:ext cx="74400" cy="62725"/>
            </a:xfrm>
            <a:custGeom>
              <a:rect b="b" l="l" r="r" t="t"/>
              <a:pathLst>
                <a:path extrusionOk="0" h="2509" w="2976">
                  <a:moveTo>
                    <a:pt x="1279" y="1488"/>
                  </a:moveTo>
                  <a:lnTo>
                    <a:pt x="1279" y="1537"/>
                  </a:lnTo>
                  <a:lnTo>
                    <a:pt x="1230" y="1537"/>
                  </a:lnTo>
                  <a:lnTo>
                    <a:pt x="1230" y="1586"/>
                  </a:lnTo>
                  <a:cubicBezTo>
                    <a:pt x="1230" y="1586"/>
                    <a:pt x="1181" y="1537"/>
                    <a:pt x="1230" y="1537"/>
                  </a:cubicBezTo>
                  <a:lnTo>
                    <a:pt x="1279" y="1488"/>
                  </a:lnTo>
                  <a:close/>
                  <a:moveTo>
                    <a:pt x="1230" y="0"/>
                  </a:moveTo>
                  <a:cubicBezTo>
                    <a:pt x="664" y="0"/>
                    <a:pt x="209" y="468"/>
                    <a:pt x="50" y="972"/>
                  </a:cubicBezTo>
                  <a:cubicBezTo>
                    <a:pt x="0" y="1279"/>
                    <a:pt x="0" y="1586"/>
                    <a:pt x="160" y="1844"/>
                  </a:cubicBezTo>
                  <a:cubicBezTo>
                    <a:pt x="209" y="1955"/>
                    <a:pt x="308" y="2053"/>
                    <a:pt x="468" y="2152"/>
                  </a:cubicBezTo>
                  <a:cubicBezTo>
                    <a:pt x="517" y="2201"/>
                    <a:pt x="566" y="2262"/>
                    <a:pt x="566" y="2262"/>
                  </a:cubicBezTo>
                  <a:cubicBezTo>
                    <a:pt x="775" y="2459"/>
                    <a:pt x="1021" y="2508"/>
                    <a:pt x="1279" y="2508"/>
                  </a:cubicBezTo>
                  <a:cubicBezTo>
                    <a:pt x="1537" y="2508"/>
                    <a:pt x="1795" y="2459"/>
                    <a:pt x="2004" y="2312"/>
                  </a:cubicBezTo>
                  <a:cubicBezTo>
                    <a:pt x="2975" y="1648"/>
                    <a:pt x="2361" y="50"/>
                    <a:pt x="1279" y="0"/>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8"/>
            <p:cNvSpPr/>
            <p:nvPr/>
          </p:nvSpPr>
          <p:spPr>
            <a:xfrm>
              <a:off x="10462950" y="2714075"/>
              <a:ext cx="1009000" cy="772050"/>
            </a:xfrm>
            <a:custGeom>
              <a:rect b="b" l="l" r="r" t="t"/>
              <a:pathLst>
                <a:path extrusionOk="0" h="30882" w="40360">
                  <a:moveTo>
                    <a:pt x="2914" y="1"/>
                  </a:moveTo>
                  <a:cubicBezTo>
                    <a:pt x="1942" y="148"/>
                    <a:pt x="971" y="357"/>
                    <a:pt x="0" y="554"/>
                  </a:cubicBezTo>
                  <a:cubicBezTo>
                    <a:pt x="922" y="616"/>
                    <a:pt x="1844" y="665"/>
                    <a:pt x="2815" y="763"/>
                  </a:cubicBezTo>
                  <a:cubicBezTo>
                    <a:pt x="6602" y="1329"/>
                    <a:pt x="10351" y="2460"/>
                    <a:pt x="13830" y="4095"/>
                  </a:cubicBezTo>
                  <a:cubicBezTo>
                    <a:pt x="15416" y="4857"/>
                    <a:pt x="16953" y="5730"/>
                    <a:pt x="18440" y="6701"/>
                  </a:cubicBezTo>
                  <a:cubicBezTo>
                    <a:pt x="25411" y="11311"/>
                    <a:pt x="30168" y="18281"/>
                    <a:pt x="33291" y="25915"/>
                  </a:cubicBezTo>
                  <a:cubicBezTo>
                    <a:pt x="33709" y="26936"/>
                    <a:pt x="34115" y="28018"/>
                    <a:pt x="34471" y="29038"/>
                  </a:cubicBezTo>
                  <a:lnTo>
                    <a:pt x="34471" y="29087"/>
                  </a:lnTo>
                  <a:cubicBezTo>
                    <a:pt x="34680" y="29653"/>
                    <a:pt x="34828" y="30169"/>
                    <a:pt x="35037" y="30734"/>
                  </a:cubicBezTo>
                  <a:lnTo>
                    <a:pt x="35037" y="30882"/>
                  </a:lnTo>
                  <a:cubicBezTo>
                    <a:pt x="35393" y="30833"/>
                    <a:pt x="35750" y="30734"/>
                    <a:pt x="36057" y="30734"/>
                  </a:cubicBezTo>
                  <a:cubicBezTo>
                    <a:pt x="36524" y="30624"/>
                    <a:pt x="36930" y="30575"/>
                    <a:pt x="37335" y="30525"/>
                  </a:cubicBezTo>
                  <a:cubicBezTo>
                    <a:pt x="37495" y="30476"/>
                    <a:pt x="37704" y="30476"/>
                    <a:pt x="37852" y="30476"/>
                  </a:cubicBezTo>
                  <a:lnTo>
                    <a:pt x="37901" y="30427"/>
                  </a:lnTo>
                  <a:lnTo>
                    <a:pt x="38208" y="30427"/>
                  </a:lnTo>
                  <a:cubicBezTo>
                    <a:pt x="38208" y="30427"/>
                    <a:pt x="38257" y="30427"/>
                    <a:pt x="38257" y="30366"/>
                  </a:cubicBezTo>
                  <a:lnTo>
                    <a:pt x="38368" y="30366"/>
                  </a:lnTo>
                  <a:cubicBezTo>
                    <a:pt x="39032" y="30267"/>
                    <a:pt x="39696" y="30218"/>
                    <a:pt x="40360" y="30120"/>
                  </a:cubicBezTo>
                  <a:cubicBezTo>
                    <a:pt x="40310" y="30009"/>
                    <a:pt x="40261" y="29862"/>
                    <a:pt x="40212" y="29702"/>
                  </a:cubicBezTo>
                  <a:cubicBezTo>
                    <a:pt x="40052" y="29247"/>
                    <a:pt x="39905" y="28780"/>
                    <a:pt x="39745" y="28374"/>
                  </a:cubicBezTo>
                  <a:cubicBezTo>
                    <a:pt x="39696" y="28276"/>
                    <a:pt x="39696" y="28165"/>
                    <a:pt x="39647" y="28067"/>
                  </a:cubicBezTo>
                  <a:cubicBezTo>
                    <a:pt x="38368" y="24588"/>
                    <a:pt x="36782" y="21146"/>
                    <a:pt x="34729" y="17925"/>
                  </a:cubicBezTo>
                  <a:cubicBezTo>
                    <a:pt x="32418" y="14335"/>
                    <a:pt x="29603" y="11065"/>
                    <a:pt x="26271" y="8397"/>
                  </a:cubicBezTo>
                  <a:cubicBezTo>
                    <a:pt x="25042" y="7377"/>
                    <a:pt x="23714" y="6455"/>
                    <a:pt x="22337" y="5631"/>
                  </a:cubicBezTo>
                  <a:cubicBezTo>
                    <a:pt x="17002" y="2460"/>
                    <a:pt x="10966" y="714"/>
                    <a:pt x="4868" y="148"/>
                  </a:cubicBezTo>
                  <a:cubicBezTo>
                    <a:pt x="4204" y="99"/>
                    <a:pt x="3590" y="50"/>
                    <a:pt x="2914"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8"/>
            <p:cNvSpPr/>
            <p:nvPr/>
          </p:nvSpPr>
          <p:spPr>
            <a:xfrm>
              <a:off x="9661400" y="2967625"/>
              <a:ext cx="777275" cy="1144850"/>
            </a:xfrm>
            <a:custGeom>
              <a:rect b="b" l="l" r="r" t="t"/>
              <a:pathLst>
                <a:path extrusionOk="0" h="45794" w="31091">
                  <a:moveTo>
                    <a:pt x="12958" y="1"/>
                  </a:moveTo>
                  <a:cubicBezTo>
                    <a:pt x="12392" y="456"/>
                    <a:pt x="11876" y="923"/>
                    <a:pt x="11311" y="1378"/>
                  </a:cubicBezTo>
                  <a:cubicBezTo>
                    <a:pt x="11729" y="1636"/>
                    <a:pt x="12134" y="1894"/>
                    <a:pt x="12540" y="2152"/>
                  </a:cubicBezTo>
                  <a:cubicBezTo>
                    <a:pt x="13315" y="2705"/>
                    <a:pt x="14077" y="3222"/>
                    <a:pt x="14851" y="3787"/>
                  </a:cubicBezTo>
                  <a:cubicBezTo>
                    <a:pt x="14950" y="3836"/>
                    <a:pt x="14999" y="3886"/>
                    <a:pt x="15060" y="3935"/>
                  </a:cubicBezTo>
                  <a:cubicBezTo>
                    <a:pt x="15368" y="4144"/>
                    <a:pt x="15675" y="4353"/>
                    <a:pt x="15982" y="4611"/>
                  </a:cubicBezTo>
                  <a:cubicBezTo>
                    <a:pt x="16130" y="4709"/>
                    <a:pt x="16339" y="4857"/>
                    <a:pt x="16535" y="5017"/>
                  </a:cubicBezTo>
                  <a:lnTo>
                    <a:pt x="16535" y="5066"/>
                  </a:lnTo>
                  <a:lnTo>
                    <a:pt x="16597" y="5066"/>
                  </a:lnTo>
                  <a:lnTo>
                    <a:pt x="16646" y="5115"/>
                  </a:lnTo>
                  <a:cubicBezTo>
                    <a:pt x="16744" y="5164"/>
                    <a:pt x="16843" y="5275"/>
                    <a:pt x="16953" y="5373"/>
                  </a:cubicBezTo>
                  <a:cubicBezTo>
                    <a:pt x="17666" y="5889"/>
                    <a:pt x="18330" y="6455"/>
                    <a:pt x="18994" y="7008"/>
                  </a:cubicBezTo>
                  <a:cubicBezTo>
                    <a:pt x="21207" y="8852"/>
                    <a:pt x="23248" y="10856"/>
                    <a:pt x="25202" y="12909"/>
                  </a:cubicBezTo>
                  <a:cubicBezTo>
                    <a:pt x="26481" y="14286"/>
                    <a:pt x="27759" y="15724"/>
                    <a:pt x="28940" y="17212"/>
                  </a:cubicBezTo>
                  <a:cubicBezTo>
                    <a:pt x="27907" y="20174"/>
                    <a:pt x="26887" y="23149"/>
                    <a:pt x="25866" y="26174"/>
                  </a:cubicBezTo>
                  <a:cubicBezTo>
                    <a:pt x="25092" y="28473"/>
                    <a:pt x="24329" y="30784"/>
                    <a:pt x="23506" y="33083"/>
                  </a:cubicBezTo>
                  <a:cubicBezTo>
                    <a:pt x="23506" y="33132"/>
                    <a:pt x="23457" y="33242"/>
                    <a:pt x="23457" y="33341"/>
                  </a:cubicBezTo>
                  <a:cubicBezTo>
                    <a:pt x="23149" y="34115"/>
                    <a:pt x="22891" y="34927"/>
                    <a:pt x="22633" y="35701"/>
                  </a:cubicBezTo>
                  <a:cubicBezTo>
                    <a:pt x="22129" y="37287"/>
                    <a:pt x="21563" y="38873"/>
                    <a:pt x="21047" y="40409"/>
                  </a:cubicBezTo>
                  <a:cubicBezTo>
                    <a:pt x="18379" y="41184"/>
                    <a:pt x="15724" y="41848"/>
                    <a:pt x="13056" y="42352"/>
                  </a:cubicBezTo>
                  <a:cubicBezTo>
                    <a:pt x="12540" y="42462"/>
                    <a:pt x="12036" y="42512"/>
                    <a:pt x="11520" y="42610"/>
                  </a:cubicBezTo>
                  <a:cubicBezTo>
                    <a:pt x="10647" y="42770"/>
                    <a:pt x="9835" y="42917"/>
                    <a:pt x="8963" y="43028"/>
                  </a:cubicBezTo>
                  <a:lnTo>
                    <a:pt x="8655" y="43077"/>
                  </a:lnTo>
                  <a:lnTo>
                    <a:pt x="8495" y="43077"/>
                  </a:lnTo>
                  <a:cubicBezTo>
                    <a:pt x="8299" y="43126"/>
                    <a:pt x="8090" y="43126"/>
                    <a:pt x="7881" y="43175"/>
                  </a:cubicBezTo>
                  <a:cubicBezTo>
                    <a:pt x="7426" y="43225"/>
                    <a:pt x="7008" y="43274"/>
                    <a:pt x="6553" y="43335"/>
                  </a:cubicBezTo>
                  <a:cubicBezTo>
                    <a:pt x="6037" y="43384"/>
                    <a:pt x="5533" y="43434"/>
                    <a:pt x="5066" y="43483"/>
                  </a:cubicBezTo>
                  <a:cubicBezTo>
                    <a:pt x="3836" y="43581"/>
                    <a:pt x="2656" y="43692"/>
                    <a:pt x="1476" y="43741"/>
                  </a:cubicBezTo>
                  <a:cubicBezTo>
                    <a:pt x="972" y="43741"/>
                    <a:pt x="505" y="43790"/>
                    <a:pt x="1" y="43790"/>
                  </a:cubicBezTo>
                  <a:cubicBezTo>
                    <a:pt x="197" y="44454"/>
                    <a:pt x="357" y="45118"/>
                    <a:pt x="554" y="45794"/>
                  </a:cubicBezTo>
                  <a:cubicBezTo>
                    <a:pt x="1021" y="45794"/>
                    <a:pt x="1427" y="45794"/>
                    <a:pt x="1894" y="45732"/>
                  </a:cubicBezTo>
                  <a:cubicBezTo>
                    <a:pt x="3123" y="45683"/>
                    <a:pt x="4402" y="45585"/>
                    <a:pt x="5680" y="45487"/>
                  </a:cubicBezTo>
                  <a:cubicBezTo>
                    <a:pt x="8041" y="45228"/>
                    <a:pt x="10389" y="44921"/>
                    <a:pt x="12700" y="44454"/>
                  </a:cubicBezTo>
                  <a:lnTo>
                    <a:pt x="12798" y="44454"/>
                  </a:lnTo>
                  <a:cubicBezTo>
                    <a:pt x="14593" y="44147"/>
                    <a:pt x="16339" y="43741"/>
                    <a:pt x="18072" y="43335"/>
                  </a:cubicBezTo>
                  <a:cubicBezTo>
                    <a:pt x="18945" y="43126"/>
                    <a:pt x="19818" y="42917"/>
                    <a:pt x="20691" y="42659"/>
                  </a:cubicBezTo>
                  <a:cubicBezTo>
                    <a:pt x="21145" y="42561"/>
                    <a:pt x="21563" y="42413"/>
                    <a:pt x="22018" y="42303"/>
                  </a:cubicBezTo>
                  <a:cubicBezTo>
                    <a:pt x="22276" y="42204"/>
                    <a:pt x="22485" y="42106"/>
                    <a:pt x="22633" y="41897"/>
                  </a:cubicBezTo>
                  <a:cubicBezTo>
                    <a:pt x="22744" y="41737"/>
                    <a:pt x="22793" y="41590"/>
                    <a:pt x="22891" y="41381"/>
                  </a:cubicBezTo>
                  <a:cubicBezTo>
                    <a:pt x="22940" y="41184"/>
                    <a:pt x="23051" y="40926"/>
                    <a:pt x="23100" y="40668"/>
                  </a:cubicBezTo>
                  <a:cubicBezTo>
                    <a:pt x="23198" y="40360"/>
                    <a:pt x="23358" y="40004"/>
                    <a:pt x="23457" y="39696"/>
                  </a:cubicBezTo>
                  <a:cubicBezTo>
                    <a:pt x="23457" y="39647"/>
                    <a:pt x="23506" y="39537"/>
                    <a:pt x="23506" y="39487"/>
                  </a:cubicBezTo>
                  <a:cubicBezTo>
                    <a:pt x="24588" y="36316"/>
                    <a:pt x="25657" y="33193"/>
                    <a:pt x="26739" y="30009"/>
                  </a:cubicBezTo>
                  <a:cubicBezTo>
                    <a:pt x="27600" y="27354"/>
                    <a:pt x="28522" y="24735"/>
                    <a:pt x="29394" y="22068"/>
                  </a:cubicBezTo>
                  <a:cubicBezTo>
                    <a:pt x="29444" y="21920"/>
                    <a:pt x="29554" y="21760"/>
                    <a:pt x="29603" y="21613"/>
                  </a:cubicBezTo>
                  <a:cubicBezTo>
                    <a:pt x="29812" y="20838"/>
                    <a:pt x="30058" y="20125"/>
                    <a:pt x="30316" y="19363"/>
                  </a:cubicBezTo>
                  <a:cubicBezTo>
                    <a:pt x="30476" y="18945"/>
                    <a:pt x="30624" y="18490"/>
                    <a:pt x="30784" y="18023"/>
                  </a:cubicBezTo>
                  <a:cubicBezTo>
                    <a:pt x="30882" y="17826"/>
                    <a:pt x="30931" y="17617"/>
                    <a:pt x="31042" y="17359"/>
                  </a:cubicBezTo>
                  <a:cubicBezTo>
                    <a:pt x="31091" y="17150"/>
                    <a:pt x="31091" y="16954"/>
                    <a:pt x="31042" y="16745"/>
                  </a:cubicBezTo>
                  <a:cubicBezTo>
                    <a:pt x="30980" y="16486"/>
                    <a:pt x="30833" y="16339"/>
                    <a:pt x="30673" y="16130"/>
                  </a:cubicBezTo>
                  <a:cubicBezTo>
                    <a:pt x="30169" y="15515"/>
                    <a:pt x="29653" y="14901"/>
                    <a:pt x="29136" y="14286"/>
                  </a:cubicBezTo>
                  <a:cubicBezTo>
                    <a:pt x="28116" y="13057"/>
                    <a:pt x="27046" y="11876"/>
                    <a:pt x="25965" y="10696"/>
                  </a:cubicBezTo>
                  <a:cubicBezTo>
                    <a:pt x="24280" y="9012"/>
                    <a:pt x="22535" y="7377"/>
                    <a:pt x="20740" y="5779"/>
                  </a:cubicBezTo>
                  <a:cubicBezTo>
                    <a:pt x="20125" y="5275"/>
                    <a:pt x="19461" y="4758"/>
                    <a:pt x="18847" y="4242"/>
                  </a:cubicBezTo>
                  <a:cubicBezTo>
                    <a:pt x="18134" y="3689"/>
                    <a:pt x="17408" y="3123"/>
                    <a:pt x="16695" y="2607"/>
                  </a:cubicBezTo>
                  <a:cubicBezTo>
                    <a:pt x="15466" y="1685"/>
                    <a:pt x="14237" y="812"/>
                    <a:pt x="12958"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8"/>
            <p:cNvSpPr/>
            <p:nvPr/>
          </p:nvSpPr>
          <p:spPr>
            <a:xfrm>
              <a:off x="9608850" y="3140350"/>
              <a:ext cx="329175" cy="749325"/>
            </a:xfrm>
            <a:custGeom>
              <a:rect b="b" l="l" r="r" t="t"/>
              <a:pathLst>
                <a:path extrusionOk="0" h="29973" w="13167">
                  <a:moveTo>
                    <a:pt x="8962" y="1"/>
                  </a:moveTo>
                  <a:cubicBezTo>
                    <a:pt x="8655" y="99"/>
                    <a:pt x="8348" y="210"/>
                    <a:pt x="8040" y="357"/>
                  </a:cubicBezTo>
                  <a:cubicBezTo>
                    <a:pt x="6246" y="2718"/>
                    <a:pt x="4807" y="5226"/>
                    <a:pt x="3639" y="7844"/>
                  </a:cubicBezTo>
                  <a:cubicBezTo>
                    <a:pt x="4045" y="8041"/>
                    <a:pt x="4451" y="8250"/>
                    <a:pt x="4869" y="8459"/>
                  </a:cubicBezTo>
                  <a:cubicBezTo>
                    <a:pt x="5324" y="7537"/>
                    <a:pt x="5791" y="6553"/>
                    <a:pt x="6246" y="5693"/>
                  </a:cubicBezTo>
                  <a:cubicBezTo>
                    <a:pt x="7118" y="6197"/>
                    <a:pt x="7942" y="6762"/>
                    <a:pt x="8803" y="7279"/>
                  </a:cubicBezTo>
                  <a:cubicBezTo>
                    <a:pt x="9012" y="7426"/>
                    <a:pt x="9221" y="7586"/>
                    <a:pt x="9479" y="7733"/>
                  </a:cubicBezTo>
                  <a:cubicBezTo>
                    <a:pt x="8557" y="9381"/>
                    <a:pt x="7782" y="11065"/>
                    <a:pt x="7118" y="12811"/>
                  </a:cubicBezTo>
                  <a:cubicBezTo>
                    <a:pt x="6959" y="12761"/>
                    <a:pt x="6762" y="12651"/>
                    <a:pt x="6553" y="12602"/>
                  </a:cubicBezTo>
                  <a:cubicBezTo>
                    <a:pt x="5373" y="12085"/>
                    <a:pt x="4193" y="11630"/>
                    <a:pt x="2963" y="11114"/>
                  </a:cubicBezTo>
                  <a:cubicBezTo>
                    <a:pt x="2717" y="11372"/>
                    <a:pt x="2410" y="11581"/>
                    <a:pt x="2152" y="11839"/>
                  </a:cubicBezTo>
                  <a:cubicBezTo>
                    <a:pt x="357" y="17679"/>
                    <a:pt x="0" y="23825"/>
                    <a:pt x="763" y="29972"/>
                  </a:cubicBezTo>
                  <a:cubicBezTo>
                    <a:pt x="2349" y="29714"/>
                    <a:pt x="3947" y="29456"/>
                    <a:pt x="5533" y="29247"/>
                  </a:cubicBezTo>
                  <a:cubicBezTo>
                    <a:pt x="6553" y="29099"/>
                    <a:pt x="7635" y="28940"/>
                    <a:pt x="8704" y="28792"/>
                  </a:cubicBezTo>
                  <a:cubicBezTo>
                    <a:pt x="8446" y="26383"/>
                    <a:pt x="8446" y="23924"/>
                    <a:pt x="8803" y="21465"/>
                  </a:cubicBezTo>
                  <a:cubicBezTo>
                    <a:pt x="7573" y="21305"/>
                    <a:pt x="6295" y="21207"/>
                    <a:pt x="5065" y="21059"/>
                  </a:cubicBezTo>
                  <a:lnTo>
                    <a:pt x="5065" y="21109"/>
                  </a:lnTo>
                  <a:cubicBezTo>
                    <a:pt x="4967" y="22031"/>
                    <a:pt x="4869" y="22953"/>
                    <a:pt x="4807" y="23825"/>
                  </a:cubicBezTo>
                  <a:cubicBezTo>
                    <a:pt x="3529" y="23825"/>
                    <a:pt x="2250" y="23825"/>
                    <a:pt x="1021" y="23764"/>
                  </a:cubicBezTo>
                  <a:cubicBezTo>
                    <a:pt x="1181" y="21723"/>
                    <a:pt x="1488" y="19621"/>
                    <a:pt x="1894" y="17519"/>
                  </a:cubicBezTo>
                  <a:cubicBezTo>
                    <a:pt x="3074" y="17777"/>
                    <a:pt x="4193" y="17986"/>
                    <a:pt x="5324" y="18232"/>
                  </a:cubicBezTo>
                  <a:cubicBezTo>
                    <a:pt x="5631" y="18293"/>
                    <a:pt x="5987" y="18343"/>
                    <a:pt x="6295" y="18392"/>
                  </a:cubicBezTo>
                  <a:cubicBezTo>
                    <a:pt x="7573" y="17162"/>
                    <a:pt x="8913" y="16081"/>
                    <a:pt x="10290" y="15159"/>
                  </a:cubicBezTo>
                  <a:cubicBezTo>
                    <a:pt x="10856" y="13425"/>
                    <a:pt x="11569" y="11729"/>
                    <a:pt x="12441" y="10143"/>
                  </a:cubicBezTo>
                  <a:cubicBezTo>
                    <a:pt x="12700" y="9688"/>
                    <a:pt x="12909" y="9270"/>
                    <a:pt x="13167" y="8864"/>
                  </a:cubicBezTo>
                  <a:cubicBezTo>
                    <a:pt x="13105" y="8090"/>
                    <a:pt x="13056" y="7328"/>
                    <a:pt x="13007" y="6553"/>
                  </a:cubicBezTo>
                  <a:cubicBezTo>
                    <a:pt x="13007" y="5631"/>
                    <a:pt x="13007" y="4660"/>
                    <a:pt x="13056" y="3689"/>
                  </a:cubicBezTo>
                  <a:cubicBezTo>
                    <a:pt x="12650" y="3332"/>
                    <a:pt x="12245" y="2976"/>
                    <a:pt x="11827" y="2619"/>
                  </a:cubicBezTo>
                  <a:cubicBezTo>
                    <a:pt x="10856" y="1746"/>
                    <a:pt x="9934" y="874"/>
                    <a:pt x="8962"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8"/>
            <p:cNvSpPr/>
            <p:nvPr/>
          </p:nvSpPr>
          <p:spPr>
            <a:xfrm>
              <a:off x="9866100" y="3344125"/>
              <a:ext cx="274150" cy="509575"/>
            </a:xfrm>
            <a:custGeom>
              <a:rect b="b" l="l" r="r" t="t"/>
              <a:pathLst>
                <a:path extrusionOk="0" h="20383" w="10966">
                  <a:moveTo>
                    <a:pt x="7991" y="0"/>
                  </a:moveTo>
                  <a:cubicBezTo>
                    <a:pt x="6811" y="406"/>
                    <a:pt x="5692" y="922"/>
                    <a:pt x="4561" y="1537"/>
                  </a:cubicBezTo>
                  <a:cubicBezTo>
                    <a:pt x="3946" y="2459"/>
                    <a:pt x="3430" y="3430"/>
                    <a:pt x="2975" y="4401"/>
                  </a:cubicBezTo>
                  <a:cubicBezTo>
                    <a:pt x="2926" y="4451"/>
                    <a:pt x="2926" y="4549"/>
                    <a:pt x="2877" y="4610"/>
                  </a:cubicBezTo>
                  <a:cubicBezTo>
                    <a:pt x="2926" y="4610"/>
                    <a:pt x="2975" y="4660"/>
                    <a:pt x="3024" y="4660"/>
                  </a:cubicBezTo>
                  <a:lnTo>
                    <a:pt x="3073" y="4660"/>
                  </a:lnTo>
                  <a:cubicBezTo>
                    <a:pt x="3541" y="4918"/>
                    <a:pt x="4045" y="5164"/>
                    <a:pt x="4561" y="5422"/>
                  </a:cubicBezTo>
                  <a:cubicBezTo>
                    <a:pt x="4303" y="5938"/>
                    <a:pt x="4106" y="6504"/>
                    <a:pt x="3848" y="7069"/>
                  </a:cubicBezTo>
                  <a:cubicBezTo>
                    <a:pt x="2766" y="9884"/>
                    <a:pt x="2102" y="12908"/>
                    <a:pt x="1955" y="15920"/>
                  </a:cubicBezTo>
                  <a:cubicBezTo>
                    <a:pt x="1340" y="15920"/>
                    <a:pt x="725" y="15871"/>
                    <a:pt x="111" y="15822"/>
                  </a:cubicBezTo>
                  <a:lnTo>
                    <a:pt x="111" y="15822"/>
                  </a:lnTo>
                  <a:cubicBezTo>
                    <a:pt x="0" y="17359"/>
                    <a:pt x="49" y="18895"/>
                    <a:pt x="258" y="20383"/>
                  </a:cubicBezTo>
                  <a:cubicBezTo>
                    <a:pt x="2201" y="20174"/>
                    <a:pt x="4204" y="20026"/>
                    <a:pt x="6147" y="19817"/>
                  </a:cubicBezTo>
                  <a:cubicBezTo>
                    <a:pt x="6663" y="19817"/>
                    <a:pt x="7229" y="19768"/>
                    <a:pt x="7794" y="19719"/>
                  </a:cubicBezTo>
                  <a:cubicBezTo>
                    <a:pt x="7634" y="18588"/>
                    <a:pt x="7536" y="17408"/>
                    <a:pt x="7585" y="16289"/>
                  </a:cubicBezTo>
                  <a:cubicBezTo>
                    <a:pt x="7327" y="16228"/>
                    <a:pt x="7069" y="16228"/>
                    <a:pt x="6811" y="16228"/>
                  </a:cubicBezTo>
                  <a:cubicBezTo>
                    <a:pt x="6405" y="16179"/>
                    <a:pt x="6049" y="16179"/>
                    <a:pt x="5692" y="16129"/>
                  </a:cubicBezTo>
                  <a:cubicBezTo>
                    <a:pt x="5741" y="15060"/>
                    <a:pt x="5840" y="13978"/>
                    <a:pt x="6049" y="12908"/>
                  </a:cubicBezTo>
                  <a:cubicBezTo>
                    <a:pt x="6712" y="9011"/>
                    <a:pt x="8409" y="5422"/>
                    <a:pt x="10966" y="2398"/>
                  </a:cubicBezTo>
                  <a:cubicBezTo>
                    <a:pt x="9995" y="1635"/>
                    <a:pt x="8962" y="812"/>
                    <a:pt x="7991"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8"/>
            <p:cNvSpPr/>
            <p:nvPr/>
          </p:nvSpPr>
          <p:spPr>
            <a:xfrm>
              <a:off x="10409138" y="3580775"/>
              <a:ext cx="829850" cy="764675"/>
            </a:xfrm>
            <a:custGeom>
              <a:rect b="b" l="l" r="r" t="t"/>
              <a:pathLst>
                <a:path extrusionOk="0" h="30587" w="33194">
                  <a:moveTo>
                    <a:pt x="31656" y="0"/>
                  </a:moveTo>
                  <a:cubicBezTo>
                    <a:pt x="25252" y="1340"/>
                    <a:pt x="18896" y="2717"/>
                    <a:pt x="12602" y="4155"/>
                  </a:cubicBezTo>
                  <a:cubicBezTo>
                    <a:pt x="11421" y="4463"/>
                    <a:pt x="10290" y="4721"/>
                    <a:pt x="9172" y="4979"/>
                  </a:cubicBezTo>
                  <a:lnTo>
                    <a:pt x="7328" y="5434"/>
                  </a:lnTo>
                  <a:cubicBezTo>
                    <a:pt x="6049" y="5692"/>
                    <a:pt x="4820" y="6000"/>
                    <a:pt x="3529" y="6356"/>
                  </a:cubicBezTo>
                  <a:cubicBezTo>
                    <a:pt x="3431" y="6516"/>
                    <a:pt x="3381" y="6713"/>
                    <a:pt x="3332" y="6922"/>
                  </a:cubicBezTo>
                  <a:cubicBezTo>
                    <a:pt x="3123" y="7635"/>
                    <a:pt x="2914" y="8360"/>
                    <a:pt x="2718" y="9073"/>
                  </a:cubicBezTo>
                  <a:cubicBezTo>
                    <a:pt x="1685" y="12663"/>
                    <a:pt x="824" y="16240"/>
                    <a:pt x="1" y="19928"/>
                  </a:cubicBezTo>
                  <a:cubicBezTo>
                    <a:pt x="2459" y="23419"/>
                    <a:pt x="4820" y="26948"/>
                    <a:pt x="7069" y="30537"/>
                  </a:cubicBezTo>
                  <a:cubicBezTo>
                    <a:pt x="7635" y="30586"/>
                    <a:pt x="8200" y="30586"/>
                    <a:pt x="8754" y="30586"/>
                  </a:cubicBezTo>
                  <a:cubicBezTo>
                    <a:pt x="9786" y="30586"/>
                    <a:pt x="10758" y="30537"/>
                    <a:pt x="11778" y="30488"/>
                  </a:cubicBezTo>
                  <a:cubicBezTo>
                    <a:pt x="18797" y="29972"/>
                    <a:pt x="26174" y="27304"/>
                    <a:pt x="30021" y="21415"/>
                  </a:cubicBezTo>
                  <a:cubicBezTo>
                    <a:pt x="32320" y="17986"/>
                    <a:pt x="33193" y="13732"/>
                    <a:pt x="33095" y="9589"/>
                  </a:cubicBezTo>
                  <a:cubicBezTo>
                    <a:pt x="33033" y="6356"/>
                    <a:pt x="32419" y="3135"/>
                    <a:pt x="316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8"/>
            <p:cNvSpPr/>
            <p:nvPr/>
          </p:nvSpPr>
          <p:spPr>
            <a:xfrm>
              <a:off x="10273300" y="3397775"/>
              <a:ext cx="1785350" cy="1603400"/>
            </a:xfrm>
            <a:custGeom>
              <a:rect b="b" l="l" r="r" t="t"/>
              <a:pathLst>
                <a:path extrusionOk="0" h="64136" w="71414">
                  <a:moveTo>
                    <a:pt x="56662" y="1899"/>
                  </a:moveTo>
                  <a:cubicBezTo>
                    <a:pt x="56809" y="2661"/>
                    <a:pt x="57018" y="3436"/>
                    <a:pt x="57166" y="4149"/>
                  </a:cubicBezTo>
                  <a:cubicBezTo>
                    <a:pt x="55789" y="4308"/>
                    <a:pt x="54449" y="4407"/>
                    <a:pt x="53072" y="4554"/>
                  </a:cubicBezTo>
                  <a:cubicBezTo>
                    <a:pt x="51941" y="4714"/>
                    <a:pt x="50822" y="4812"/>
                    <a:pt x="49642" y="4972"/>
                  </a:cubicBezTo>
                  <a:cubicBezTo>
                    <a:pt x="49335" y="5021"/>
                    <a:pt x="48978" y="5071"/>
                    <a:pt x="48609" y="5120"/>
                  </a:cubicBezTo>
                  <a:cubicBezTo>
                    <a:pt x="48413" y="5120"/>
                    <a:pt x="48155" y="5169"/>
                    <a:pt x="47946" y="5230"/>
                  </a:cubicBezTo>
                  <a:cubicBezTo>
                    <a:pt x="47589" y="5230"/>
                    <a:pt x="47282" y="5280"/>
                    <a:pt x="46925" y="5329"/>
                  </a:cubicBezTo>
                  <a:cubicBezTo>
                    <a:pt x="45696" y="5476"/>
                    <a:pt x="44516" y="5685"/>
                    <a:pt x="43336" y="5894"/>
                  </a:cubicBezTo>
                  <a:cubicBezTo>
                    <a:pt x="41799" y="6091"/>
                    <a:pt x="40262" y="6349"/>
                    <a:pt x="38775" y="6656"/>
                  </a:cubicBezTo>
                  <a:cubicBezTo>
                    <a:pt x="38160" y="6767"/>
                    <a:pt x="37545" y="6865"/>
                    <a:pt x="36992" y="6964"/>
                  </a:cubicBezTo>
                  <a:cubicBezTo>
                    <a:pt x="34066" y="7529"/>
                    <a:pt x="31153" y="8144"/>
                    <a:pt x="28276" y="8808"/>
                  </a:cubicBezTo>
                  <a:cubicBezTo>
                    <a:pt x="24846" y="9631"/>
                    <a:pt x="21416" y="10553"/>
                    <a:pt x="18036" y="11475"/>
                  </a:cubicBezTo>
                  <a:cubicBezTo>
                    <a:pt x="17827" y="11574"/>
                    <a:pt x="17630" y="11623"/>
                    <a:pt x="17421" y="11684"/>
                  </a:cubicBezTo>
                  <a:cubicBezTo>
                    <a:pt x="16499" y="11930"/>
                    <a:pt x="15528" y="12189"/>
                    <a:pt x="14606" y="12496"/>
                  </a:cubicBezTo>
                  <a:lnTo>
                    <a:pt x="14606" y="12299"/>
                  </a:lnTo>
                  <a:cubicBezTo>
                    <a:pt x="14446" y="11832"/>
                    <a:pt x="14348" y="11377"/>
                    <a:pt x="14188" y="10910"/>
                  </a:cubicBezTo>
                  <a:cubicBezTo>
                    <a:pt x="14139" y="10652"/>
                    <a:pt x="14040" y="10455"/>
                    <a:pt x="13991" y="10197"/>
                  </a:cubicBezTo>
                  <a:cubicBezTo>
                    <a:pt x="15011" y="9890"/>
                    <a:pt x="16032" y="9582"/>
                    <a:pt x="17064" y="9275"/>
                  </a:cubicBezTo>
                  <a:cubicBezTo>
                    <a:pt x="20334" y="8353"/>
                    <a:pt x="23617" y="7431"/>
                    <a:pt x="26948" y="6656"/>
                  </a:cubicBezTo>
                  <a:cubicBezTo>
                    <a:pt x="28079" y="6349"/>
                    <a:pt x="29247" y="6091"/>
                    <a:pt x="30427" y="5845"/>
                  </a:cubicBezTo>
                  <a:cubicBezTo>
                    <a:pt x="32382" y="5378"/>
                    <a:pt x="34374" y="4972"/>
                    <a:pt x="36377" y="4616"/>
                  </a:cubicBezTo>
                  <a:cubicBezTo>
                    <a:pt x="36377" y="4554"/>
                    <a:pt x="36427" y="4554"/>
                    <a:pt x="36476" y="4554"/>
                  </a:cubicBezTo>
                  <a:cubicBezTo>
                    <a:pt x="36623" y="4554"/>
                    <a:pt x="36783" y="4505"/>
                    <a:pt x="36992" y="4456"/>
                  </a:cubicBezTo>
                  <a:lnTo>
                    <a:pt x="37041" y="4456"/>
                  </a:lnTo>
                  <a:cubicBezTo>
                    <a:pt x="38418" y="4198"/>
                    <a:pt x="39857" y="3940"/>
                    <a:pt x="41233" y="3743"/>
                  </a:cubicBezTo>
                  <a:cubicBezTo>
                    <a:pt x="41701" y="3632"/>
                    <a:pt x="42155" y="3583"/>
                    <a:pt x="42623" y="3534"/>
                  </a:cubicBezTo>
                  <a:cubicBezTo>
                    <a:pt x="42979" y="3485"/>
                    <a:pt x="43336" y="3386"/>
                    <a:pt x="43643" y="3386"/>
                  </a:cubicBezTo>
                  <a:cubicBezTo>
                    <a:pt x="44110" y="3276"/>
                    <a:pt x="44516" y="3227"/>
                    <a:pt x="44921" y="3177"/>
                  </a:cubicBezTo>
                  <a:cubicBezTo>
                    <a:pt x="45081" y="3128"/>
                    <a:pt x="45290" y="3128"/>
                    <a:pt x="45438" y="3128"/>
                  </a:cubicBezTo>
                  <a:lnTo>
                    <a:pt x="45487" y="3079"/>
                  </a:lnTo>
                  <a:lnTo>
                    <a:pt x="45794" y="3079"/>
                  </a:lnTo>
                  <a:cubicBezTo>
                    <a:pt x="45794" y="3079"/>
                    <a:pt x="45843" y="3079"/>
                    <a:pt x="45843" y="3018"/>
                  </a:cubicBezTo>
                  <a:lnTo>
                    <a:pt x="45954" y="3018"/>
                  </a:lnTo>
                  <a:cubicBezTo>
                    <a:pt x="46618" y="2919"/>
                    <a:pt x="47282" y="2870"/>
                    <a:pt x="47946" y="2772"/>
                  </a:cubicBezTo>
                  <a:cubicBezTo>
                    <a:pt x="49027" y="2661"/>
                    <a:pt x="50097" y="2514"/>
                    <a:pt x="51228" y="2403"/>
                  </a:cubicBezTo>
                  <a:cubicBezTo>
                    <a:pt x="51941" y="2305"/>
                    <a:pt x="52716" y="2255"/>
                    <a:pt x="53429" y="2206"/>
                  </a:cubicBezTo>
                  <a:cubicBezTo>
                    <a:pt x="54351" y="2096"/>
                    <a:pt x="55322" y="1997"/>
                    <a:pt x="56293" y="1948"/>
                  </a:cubicBezTo>
                  <a:cubicBezTo>
                    <a:pt x="56404" y="1899"/>
                    <a:pt x="56502" y="1899"/>
                    <a:pt x="56662" y="1899"/>
                  </a:cubicBezTo>
                  <a:close/>
                  <a:moveTo>
                    <a:pt x="12196" y="10701"/>
                  </a:moveTo>
                  <a:cubicBezTo>
                    <a:pt x="12405" y="11377"/>
                    <a:pt x="12602" y="12041"/>
                    <a:pt x="12762" y="12754"/>
                  </a:cubicBezTo>
                  <a:cubicBezTo>
                    <a:pt x="12811" y="12803"/>
                    <a:pt x="12811" y="12914"/>
                    <a:pt x="12860" y="13012"/>
                  </a:cubicBezTo>
                  <a:cubicBezTo>
                    <a:pt x="11483" y="13418"/>
                    <a:pt x="10143" y="13836"/>
                    <a:pt x="8766" y="14242"/>
                  </a:cubicBezTo>
                  <a:cubicBezTo>
                    <a:pt x="7844" y="14549"/>
                    <a:pt x="6922" y="14807"/>
                    <a:pt x="6049" y="15114"/>
                  </a:cubicBezTo>
                  <a:cubicBezTo>
                    <a:pt x="6099" y="15004"/>
                    <a:pt x="6099" y="14905"/>
                    <a:pt x="6148" y="14807"/>
                  </a:cubicBezTo>
                  <a:cubicBezTo>
                    <a:pt x="6308" y="14500"/>
                    <a:pt x="6406" y="14242"/>
                    <a:pt x="6566" y="13934"/>
                  </a:cubicBezTo>
                  <a:cubicBezTo>
                    <a:pt x="6812" y="13369"/>
                    <a:pt x="7070" y="12803"/>
                    <a:pt x="7377" y="12238"/>
                  </a:cubicBezTo>
                  <a:cubicBezTo>
                    <a:pt x="8963" y="11734"/>
                    <a:pt x="10610" y="11217"/>
                    <a:pt x="12196" y="10701"/>
                  </a:cubicBezTo>
                  <a:close/>
                  <a:moveTo>
                    <a:pt x="56969" y="6042"/>
                  </a:moveTo>
                  <a:cubicBezTo>
                    <a:pt x="55629" y="6509"/>
                    <a:pt x="54301" y="6915"/>
                    <a:pt x="52912" y="7222"/>
                  </a:cubicBezTo>
                  <a:cubicBezTo>
                    <a:pt x="52716" y="7271"/>
                    <a:pt x="52507" y="7320"/>
                    <a:pt x="52248" y="7382"/>
                  </a:cubicBezTo>
                  <a:cubicBezTo>
                    <a:pt x="51793" y="7529"/>
                    <a:pt x="51486" y="8095"/>
                    <a:pt x="51634" y="8550"/>
                  </a:cubicBezTo>
                  <a:cubicBezTo>
                    <a:pt x="51769" y="8944"/>
                    <a:pt x="52114" y="9190"/>
                    <a:pt x="52530" y="9190"/>
                  </a:cubicBezTo>
                  <a:cubicBezTo>
                    <a:pt x="52606" y="9190"/>
                    <a:pt x="52685" y="9182"/>
                    <a:pt x="52765" y="9164"/>
                  </a:cubicBezTo>
                  <a:lnTo>
                    <a:pt x="52814" y="9164"/>
                  </a:lnTo>
                  <a:cubicBezTo>
                    <a:pt x="54510" y="8759"/>
                    <a:pt x="56195" y="8242"/>
                    <a:pt x="57830" y="7689"/>
                  </a:cubicBezTo>
                  <a:cubicBezTo>
                    <a:pt x="57891" y="7689"/>
                    <a:pt x="57891" y="7628"/>
                    <a:pt x="57940" y="7628"/>
                  </a:cubicBezTo>
                  <a:cubicBezTo>
                    <a:pt x="58137" y="8660"/>
                    <a:pt x="58297" y="9631"/>
                    <a:pt x="58506" y="10652"/>
                  </a:cubicBezTo>
                  <a:cubicBezTo>
                    <a:pt x="58752" y="12238"/>
                    <a:pt x="59010" y="13885"/>
                    <a:pt x="59219" y="15520"/>
                  </a:cubicBezTo>
                  <a:cubicBezTo>
                    <a:pt x="59219" y="15520"/>
                    <a:pt x="59219" y="15569"/>
                    <a:pt x="59268" y="15618"/>
                  </a:cubicBezTo>
                  <a:lnTo>
                    <a:pt x="59268" y="15680"/>
                  </a:lnTo>
                  <a:lnTo>
                    <a:pt x="59268" y="15926"/>
                  </a:lnTo>
                  <a:cubicBezTo>
                    <a:pt x="59317" y="16135"/>
                    <a:pt x="59317" y="16393"/>
                    <a:pt x="59366" y="16602"/>
                  </a:cubicBezTo>
                  <a:cubicBezTo>
                    <a:pt x="59428" y="17008"/>
                    <a:pt x="59477" y="17413"/>
                    <a:pt x="59526" y="17831"/>
                  </a:cubicBezTo>
                  <a:cubicBezTo>
                    <a:pt x="59624" y="18643"/>
                    <a:pt x="59735" y="19466"/>
                    <a:pt x="59784" y="20290"/>
                  </a:cubicBezTo>
                  <a:cubicBezTo>
                    <a:pt x="60092" y="23363"/>
                    <a:pt x="60288" y="26437"/>
                    <a:pt x="60448" y="29510"/>
                  </a:cubicBezTo>
                  <a:cubicBezTo>
                    <a:pt x="59317" y="29657"/>
                    <a:pt x="58248" y="29866"/>
                    <a:pt x="57166" y="30014"/>
                  </a:cubicBezTo>
                  <a:cubicBezTo>
                    <a:pt x="56908" y="30063"/>
                    <a:pt x="56662" y="30125"/>
                    <a:pt x="56404" y="30125"/>
                  </a:cubicBezTo>
                  <a:cubicBezTo>
                    <a:pt x="54965" y="30370"/>
                    <a:pt x="53478" y="30629"/>
                    <a:pt x="52052" y="30887"/>
                  </a:cubicBezTo>
                  <a:cubicBezTo>
                    <a:pt x="49900" y="31243"/>
                    <a:pt x="47749" y="31661"/>
                    <a:pt x="45598" y="32018"/>
                  </a:cubicBezTo>
                  <a:cubicBezTo>
                    <a:pt x="41701" y="32731"/>
                    <a:pt x="37853" y="33444"/>
                    <a:pt x="34017" y="34218"/>
                  </a:cubicBezTo>
                  <a:cubicBezTo>
                    <a:pt x="31399" y="34784"/>
                    <a:pt x="28792" y="35288"/>
                    <a:pt x="26174" y="35853"/>
                  </a:cubicBezTo>
                  <a:lnTo>
                    <a:pt x="26125" y="35853"/>
                  </a:lnTo>
                  <a:cubicBezTo>
                    <a:pt x="24944" y="36112"/>
                    <a:pt x="23715" y="36370"/>
                    <a:pt x="22486" y="36628"/>
                  </a:cubicBezTo>
                  <a:cubicBezTo>
                    <a:pt x="22031" y="36726"/>
                    <a:pt x="21625" y="36825"/>
                    <a:pt x="21207" y="36935"/>
                  </a:cubicBezTo>
                  <a:cubicBezTo>
                    <a:pt x="20703" y="35497"/>
                    <a:pt x="20236" y="34120"/>
                    <a:pt x="19781" y="32731"/>
                  </a:cubicBezTo>
                  <a:cubicBezTo>
                    <a:pt x="18650" y="29141"/>
                    <a:pt x="17679" y="25515"/>
                    <a:pt x="16806" y="21827"/>
                  </a:cubicBezTo>
                  <a:cubicBezTo>
                    <a:pt x="16241" y="19306"/>
                    <a:pt x="15675" y="16799"/>
                    <a:pt x="15061" y="14291"/>
                  </a:cubicBezTo>
                  <a:cubicBezTo>
                    <a:pt x="15528" y="14143"/>
                    <a:pt x="16032" y="13983"/>
                    <a:pt x="16499" y="13836"/>
                  </a:cubicBezTo>
                  <a:cubicBezTo>
                    <a:pt x="20089" y="12803"/>
                    <a:pt x="23666" y="11832"/>
                    <a:pt x="27305" y="10959"/>
                  </a:cubicBezTo>
                  <a:cubicBezTo>
                    <a:pt x="30686" y="10148"/>
                    <a:pt x="34017" y="9422"/>
                    <a:pt x="37398" y="8759"/>
                  </a:cubicBezTo>
                  <a:cubicBezTo>
                    <a:pt x="37545" y="8709"/>
                    <a:pt x="37705" y="8709"/>
                    <a:pt x="37853" y="8660"/>
                  </a:cubicBezTo>
                  <a:cubicBezTo>
                    <a:pt x="39598" y="8353"/>
                    <a:pt x="41344" y="8046"/>
                    <a:pt x="43077" y="7738"/>
                  </a:cubicBezTo>
                  <a:cubicBezTo>
                    <a:pt x="43336" y="7738"/>
                    <a:pt x="43594" y="7689"/>
                    <a:pt x="43803" y="7628"/>
                  </a:cubicBezTo>
                  <a:cubicBezTo>
                    <a:pt x="44467" y="7529"/>
                    <a:pt x="45130" y="7431"/>
                    <a:pt x="45794" y="7320"/>
                  </a:cubicBezTo>
                  <a:cubicBezTo>
                    <a:pt x="46261" y="7271"/>
                    <a:pt x="46716" y="7222"/>
                    <a:pt x="47134" y="7173"/>
                  </a:cubicBezTo>
                  <a:cubicBezTo>
                    <a:pt x="47380" y="7124"/>
                    <a:pt x="47589" y="7074"/>
                    <a:pt x="47798" y="7074"/>
                  </a:cubicBezTo>
                  <a:lnTo>
                    <a:pt x="47847" y="7074"/>
                  </a:lnTo>
                  <a:cubicBezTo>
                    <a:pt x="47896" y="7074"/>
                    <a:pt x="47896" y="7074"/>
                    <a:pt x="47946" y="7013"/>
                  </a:cubicBezTo>
                  <a:lnTo>
                    <a:pt x="47995" y="7013"/>
                  </a:lnTo>
                  <a:cubicBezTo>
                    <a:pt x="48105" y="7013"/>
                    <a:pt x="48253" y="7013"/>
                    <a:pt x="48364" y="6964"/>
                  </a:cubicBezTo>
                  <a:cubicBezTo>
                    <a:pt x="48609" y="6964"/>
                    <a:pt x="48868" y="6915"/>
                    <a:pt x="49126" y="6865"/>
                  </a:cubicBezTo>
                  <a:cubicBezTo>
                    <a:pt x="50404" y="6706"/>
                    <a:pt x="51683" y="6558"/>
                    <a:pt x="52974" y="6460"/>
                  </a:cubicBezTo>
                  <a:cubicBezTo>
                    <a:pt x="54301" y="6300"/>
                    <a:pt x="55629" y="6152"/>
                    <a:pt x="56969" y="6042"/>
                  </a:cubicBezTo>
                  <a:close/>
                  <a:moveTo>
                    <a:pt x="13327" y="14807"/>
                  </a:moveTo>
                  <a:cubicBezTo>
                    <a:pt x="13831" y="16848"/>
                    <a:pt x="14298" y="18901"/>
                    <a:pt x="14753" y="21003"/>
                  </a:cubicBezTo>
                  <a:cubicBezTo>
                    <a:pt x="15577" y="24642"/>
                    <a:pt x="16450" y="28281"/>
                    <a:pt x="17568" y="31858"/>
                  </a:cubicBezTo>
                  <a:cubicBezTo>
                    <a:pt x="18134" y="33702"/>
                    <a:pt x="18749" y="35497"/>
                    <a:pt x="19363" y="37341"/>
                  </a:cubicBezTo>
                  <a:cubicBezTo>
                    <a:pt x="18699" y="37501"/>
                    <a:pt x="17986" y="37648"/>
                    <a:pt x="17323" y="37808"/>
                  </a:cubicBezTo>
                  <a:cubicBezTo>
                    <a:pt x="15884" y="38115"/>
                    <a:pt x="14446" y="38423"/>
                    <a:pt x="13069" y="38730"/>
                  </a:cubicBezTo>
                  <a:cubicBezTo>
                    <a:pt x="12405" y="38927"/>
                    <a:pt x="11680" y="39087"/>
                    <a:pt x="11016" y="39234"/>
                  </a:cubicBezTo>
                  <a:cubicBezTo>
                    <a:pt x="10758" y="39283"/>
                    <a:pt x="10450" y="39345"/>
                    <a:pt x="10192" y="39394"/>
                  </a:cubicBezTo>
                  <a:cubicBezTo>
                    <a:pt x="10143" y="39443"/>
                    <a:pt x="10045" y="39443"/>
                    <a:pt x="9946" y="39492"/>
                  </a:cubicBezTo>
                  <a:cubicBezTo>
                    <a:pt x="9578" y="38828"/>
                    <a:pt x="9172" y="38165"/>
                    <a:pt x="8766" y="37550"/>
                  </a:cubicBezTo>
                  <a:cubicBezTo>
                    <a:pt x="7180" y="35091"/>
                    <a:pt x="5484" y="32682"/>
                    <a:pt x="3689" y="30321"/>
                  </a:cubicBezTo>
                  <a:cubicBezTo>
                    <a:pt x="3185" y="29657"/>
                    <a:pt x="2669" y="28944"/>
                    <a:pt x="2103" y="28281"/>
                  </a:cubicBezTo>
                  <a:cubicBezTo>
                    <a:pt x="2152" y="27912"/>
                    <a:pt x="2202" y="27555"/>
                    <a:pt x="2312" y="27248"/>
                  </a:cubicBezTo>
                  <a:cubicBezTo>
                    <a:pt x="2976" y="23867"/>
                    <a:pt x="3898" y="20536"/>
                    <a:pt x="5127" y="17315"/>
                  </a:cubicBezTo>
                  <a:cubicBezTo>
                    <a:pt x="6148" y="17008"/>
                    <a:pt x="7119" y="16700"/>
                    <a:pt x="8152" y="16393"/>
                  </a:cubicBezTo>
                  <a:cubicBezTo>
                    <a:pt x="9885" y="15827"/>
                    <a:pt x="11581" y="15311"/>
                    <a:pt x="13327" y="14807"/>
                  </a:cubicBezTo>
                  <a:close/>
                  <a:moveTo>
                    <a:pt x="68341" y="30125"/>
                  </a:moveTo>
                  <a:cubicBezTo>
                    <a:pt x="68537" y="31096"/>
                    <a:pt x="68746" y="32116"/>
                    <a:pt x="68894" y="33087"/>
                  </a:cubicBezTo>
                  <a:cubicBezTo>
                    <a:pt x="68894" y="33198"/>
                    <a:pt x="68894" y="33346"/>
                    <a:pt x="68955" y="33444"/>
                  </a:cubicBezTo>
                  <a:lnTo>
                    <a:pt x="68955" y="33554"/>
                  </a:lnTo>
                  <a:lnTo>
                    <a:pt x="68955" y="33653"/>
                  </a:lnTo>
                  <a:cubicBezTo>
                    <a:pt x="69004" y="33911"/>
                    <a:pt x="69054" y="34169"/>
                    <a:pt x="69054" y="34427"/>
                  </a:cubicBezTo>
                  <a:cubicBezTo>
                    <a:pt x="69103" y="34931"/>
                    <a:pt x="69152" y="35448"/>
                    <a:pt x="69201" y="35964"/>
                  </a:cubicBezTo>
                  <a:cubicBezTo>
                    <a:pt x="69361" y="38005"/>
                    <a:pt x="69410" y="40009"/>
                    <a:pt x="69361" y="42049"/>
                  </a:cubicBezTo>
                  <a:cubicBezTo>
                    <a:pt x="69312" y="43082"/>
                    <a:pt x="69263" y="44053"/>
                    <a:pt x="69152" y="45073"/>
                  </a:cubicBezTo>
                  <a:cubicBezTo>
                    <a:pt x="69103" y="45590"/>
                    <a:pt x="69054" y="46106"/>
                    <a:pt x="68955" y="46610"/>
                  </a:cubicBezTo>
                  <a:lnTo>
                    <a:pt x="68955" y="46770"/>
                  </a:lnTo>
                  <a:lnTo>
                    <a:pt x="68955" y="46819"/>
                  </a:lnTo>
                  <a:cubicBezTo>
                    <a:pt x="68955" y="46917"/>
                    <a:pt x="68894" y="47028"/>
                    <a:pt x="68894" y="47176"/>
                  </a:cubicBezTo>
                  <a:cubicBezTo>
                    <a:pt x="68845" y="47434"/>
                    <a:pt x="68795" y="47692"/>
                    <a:pt x="68795" y="47950"/>
                  </a:cubicBezTo>
                  <a:cubicBezTo>
                    <a:pt x="68439" y="49942"/>
                    <a:pt x="68033" y="51945"/>
                    <a:pt x="67468" y="53888"/>
                  </a:cubicBezTo>
                  <a:cubicBezTo>
                    <a:pt x="67160" y="54957"/>
                    <a:pt x="66804" y="56039"/>
                    <a:pt x="66435" y="57109"/>
                  </a:cubicBezTo>
                  <a:cubicBezTo>
                    <a:pt x="66337" y="57416"/>
                    <a:pt x="66189" y="57674"/>
                    <a:pt x="66079" y="57982"/>
                  </a:cubicBezTo>
                  <a:cubicBezTo>
                    <a:pt x="65415" y="56187"/>
                    <a:pt x="64284" y="54552"/>
                    <a:pt x="63263" y="53015"/>
                  </a:cubicBezTo>
                  <a:cubicBezTo>
                    <a:pt x="62747" y="52253"/>
                    <a:pt x="62243" y="51527"/>
                    <a:pt x="61727" y="50814"/>
                  </a:cubicBezTo>
                  <a:cubicBezTo>
                    <a:pt x="62034" y="47692"/>
                    <a:pt x="62243" y="44569"/>
                    <a:pt x="62341" y="41435"/>
                  </a:cubicBezTo>
                  <a:cubicBezTo>
                    <a:pt x="62440" y="38115"/>
                    <a:pt x="62440" y="34784"/>
                    <a:pt x="62341" y="31403"/>
                  </a:cubicBezTo>
                  <a:lnTo>
                    <a:pt x="62341" y="31047"/>
                  </a:lnTo>
                  <a:cubicBezTo>
                    <a:pt x="64185" y="30739"/>
                    <a:pt x="65980" y="30481"/>
                    <a:pt x="67824" y="30174"/>
                  </a:cubicBezTo>
                  <a:cubicBezTo>
                    <a:pt x="67972" y="30174"/>
                    <a:pt x="68181" y="30125"/>
                    <a:pt x="68341" y="30125"/>
                  </a:cubicBezTo>
                  <a:close/>
                  <a:moveTo>
                    <a:pt x="60497" y="31354"/>
                  </a:moveTo>
                  <a:cubicBezTo>
                    <a:pt x="60596" y="34317"/>
                    <a:pt x="60596" y="37243"/>
                    <a:pt x="60546" y="40205"/>
                  </a:cubicBezTo>
                  <a:cubicBezTo>
                    <a:pt x="60448" y="43033"/>
                    <a:pt x="60288" y="45848"/>
                    <a:pt x="60092" y="48614"/>
                  </a:cubicBezTo>
                  <a:cubicBezTo>
                    <a:pt x="59526" y="47889"/>
                    <a:pt x="58911" y="47176"/>
                    <a:pt x="58297" y="46463"/>
                  </a:cubicBezTo>
                  <a:cubicBezTo>
                    <a:pt x="57326" y="45282"/>
                    <a:pt x="56293" y="44151"/>
                    <a:pt x="55273" y="43082"/>
                  </a:cubicBezTo>
                  <a:lnTo>
                    <a:pt x="55223" y="43033"/>
                  </a:lnTo>
                  <a:cubicBezTo>
                    <a:pt x="55070" y="42848"/>
                    <a:pt x="54827" y="42756"/>
                    <a:pt x="54584" y="42756"/>
                  </a:cubicBezTo>
                  <a:cubicBezTo>
                    <a:pt x="54341" y="42756"/>
                    <a:pt x="54099" y="42848"/>
                    <a:pt x="53945" y="43033"/>
                  </a:cubicBezTo>
                  <a:cubicBezTo>
                    <a:pt x="53588" y="43389"/>
                    <a:pt x="53588" y="43955"/>
                    <a:pt x="53945" y="44311"/>
                  </a:cubicBezTo>
                  <a:lnTo>
                    <a:pt x="53945" y="44360"/>
                  </a:lnTo>
                  <a:cubicBezTo>
                    <a:pt x="54867" y="45332"/>
                    <a:pt x="55789" y="46303"/>
                    <a:pt x="56662" y="47335"/>
                  </a:cubicBezTo>
                  <a:cubicBezTo>
                    <a:pt x="57067" y="47839"/>
                    <a:pt x="57473" y="48307"/>
                    <a:pt x="57891" y="48811"/>
                  </a:cubicBezTo>
                  <a:cubicBezTo>
                    <a:pt x="58088" y="49069"/>
                    <a:pt x="58297" y="49327"/>
                    <a:pt x="58506" y="49585"/>
                  </a:cubicBezTo>
                  <a:cubicBezTo>
                    <a:pt x="58604" y="49683"/>
                    <a:pt x="58702" y="49843"/>
                    <a:pt x="58752" y="49942"/>
                  </a:cubicBezTo>
                  <a:cubicBezTo>
                    <a:pt x="58813" y="49991"/>
                    <a:pt x="58862" y="50040"/>
                    <a:pt x="58911" y="50151"/>
                  </a:cubicBezTo>
                  <a:cubicBezTo>
                    <a:pt x="58961" y="50151"/>
                    <a:pt x="59010" y="50249"/>
                    <a:pt x="59010" y="50249"/>
                  </a:cubicBezTo>
                  <a:cubicBezTo>
                    <a:pt x="59317" y="50655"/>
                    <a:pt x="59624" y="51073"/>
                    <a:pt x="59932" y="51478"/>
                  </a:cubicBezTo>
                  <a:cubicBezTo>
                    <a:pt x="59981" y="51577"/>
                    <a:pt x="60092" y="51687"/>
                    <a:pt x="60141" y="51736"/>
                  </a:cubicBezTo>
                  <a:cubicBezTo>
                    <a:pt x="61370" y="53372"/>
                    <a:pt x="62501" y="55068"/>
                    <a:pt x="63472" y="56801"/>
                  </a:cubicBezTo>
                  <a:cubicBezTo>
                    <a:pt x="63669" y="57109"/>
                    <a:pt x="63829" y="57416"/>
                    <a:pt x="63976" y="57785"/>
                  </a:cubicBezTo>
                  <a:cubicBezTo>
                    <a:pt x="64087" y="57932"/>
                    <a:pt x="64136" y="58092"/>
                    <a:pt x="64185" y="58240"/>
                  </a:cubicBezTo>
                  <a:lnTo>
                    <a:pt x="64235" y="58289"/>
                  </a:lnTo>
                  <a:cubicBezTo>
                    <a:pt x="64284" y="58400"/>
                    <a:pt x="64345" y="58498"/>
                    <a:pt x="64345" y="58596"/>
                  </a:cubicBezTo>
                  <a:cubicBezTo>
                    <a:pt x="64493" y="58904"/>
                    <a:pt x="64542" y="59211"/>
                    <a:pt x="64652" y="59518"/>
                  </a:cubicBezTo>
                  <a:cubicBezTo>
                    <a:pt x="61468" y="60440"/>
                    <a:pt x="58137" y="61055"/>
                    <a:pt x="54965" y="61473"/>
                  </a:cubicBezTo>
                  <a:cubicBezTo>
                    <a:pt x="54510" y="57834"/>
                    <a:pt x="53994" y="54195"/>
                    <a:pt x="53478" y="50556"/>
                  </a:cubicBezTo>
                  <a:cubicBezTo>
                    <a:pt x="53220" y="48872"/>
                    <a:pt x="52974" y="47225"/>
                    <a:pt x="52716" y="45541"/>
                  </a:cubicBezTo>
                  <a:cubicBezTo>
                    <a:pt x="52359" y="43389"/>
                    <a:pt x="51990" y="41189"/>
                    <a:pt x="51634" y="38976"/>
                  </a:cubicBezTo>
                  <a:cubicBezTo>
                    <a:pt x="51585" y="38828"/>
                    <a:pt x="51585" y="38730"/>
                    <a:pt x="51535" y="38619"/>
                  </a:cubicBezTo>
                  <a:cubicBezTo>
                    <a:pt x="51228" y="36726"/>
                    <a:pt x="50921" y="34882"/>
                    <a:pt x="50564" y="32989"/>
                  </a:cubicBezTo>
                  <a:cubicBezTo>
                    <a:pt x="51326" y="32891"/>
                    <a:pt x="52052" y="32731"/>
                    <a:pt x="52814" y="32632"/>
                  </a:cubicBezTo>
                  <a:cubicBezTo>
                    <a:pt x="53945" y="32424"/>
                    <a:pt x="55064" y="32215"/>
                    <a:pt x="56195" y="32018"/>
                  </a:cubicBezTo>
                  <a:cubicBezTo>
                    <a:pt x="56551" y="31969"/>
                    <a:pt x="56858" y="31907"/>
                    <a:pt x="57215" y="31858"/>
                  </a:cubicBezTo>
                  <a:cubicBezTo>
                    <a:pt x="58297" y="31710"/>
                    <a:pt x="59428" y="31501"/>
                    <a:pt x="60497" y="31354"/>
                  </a:cubicBezTo>
                  <a:close/>
                  <a:moveTo>
                    <a:pt x="22646" y="46352"/>
                  </a:moveTo>
                  <a:cubicBezTo>
                    <a:pt x="23359" y="48356"/>
                    <a:pt x="24133" y="50347"/>
                    <a:pt x="24846" y="52351"/>
                  </a:cubicBezTo>
                  <a:cubicBezTo>
                    <a:pt x="26075" y="55425"/>
                    <a:pt x="27256" y="58547"/>
                    <a:pt x="28387" y="61670"/>
                  </a:cubicBezTo>
                  <a:cubicBezTo>
                    <a:pt x="24231" y="61313"/>
                    <a:pt x="20138" y="60698"/>
                    <a:pt x="16192" y="59567"/>
                  </a:cubicBezTo>
                  <a:cubicBezTo>
                    <a:pt x="13831" y="58904"/>
                    <a:pt x="11581" y="58092"/>
                    <a:pt x="9430" y="57060"/>
                  </a:cubicBezTo>
                  <a:cubicBezTo>
                    <a:pt x="9381" y="57060"/>
                    <a:pt x="9381" y="57060"/>
                    <a:pt x="9381" y="57010"/>
                  </a:cubicBezTo>
                  <a:cubicBezTo>
                    <a:pt x="9332" y="57010"/>
                    <a:pt x="9270" y="56961"/>
                    <a:pt x="9221" y="56961"/>
                  </a:cubicBezTo>
                  <a:cubicBezTo>
                    <a:pt x="8963" y="56801"/>
                    <a:pt x="8717" y="56654"/>
                    <a:pt x="8459" y="56494"/>
                  </a:cubicBezTo>
                  <a:cubicBezTo>
                    <a:pt x="7734" y="56088"/>
                    <a:pt x="6971" y="55572"/>
                    <a:pt x="6258" y="55117"/>
                  </a:cubicBezTo>
                  <a:cubicBezTo>
                    <a:pt x="5890" y="54859"/>
                    <a:pt x="5533" y="54601"/>
                    <a:pt x="5177" y="54343"/>
                  </a:cubicBezTo>
                  <a:cubicBezTo>
                    <a:pt x="5029" y="54244"/>
                    <a:pt x="4869" y="54146"/>
                    <a:pt x="4722" y="53986"/>
                  </a:cubicBezTo>
                  <a:cubicBezTo>
                    <a:pt x="4660" y="53986"/>
                    <a:pt x="4611" y="53937"/>
                    <a:pt x="4562" y="53888"/>
                  </a:cubicBezTo>
                  <a:cubicBezTo>
                    <a:pt x="4464" y="53839"/>
                    <a:pt x="4414" y="53789"/>
                    <a:pt x="4353" y="53728"/>
                  </a:cubicBezTo>
                  <a:cubicBezTo>
                    <a:pt x="4304" y="53679"/>
                    <a:pt x="4255" y="53679"/>
                    <a:pt x="4255" y="53630"/>
                  </a:cubicBezTo>
                  <a:lnTo>
                    <a:pt x="4205" y="53630"/>
                  </a:lnTo>
                  <a:cubicBezTo>
                    <a:pt x="3996" y="53482"/>
                    <a:pt x="3800" y="53273"/>
                    <a:pt x="3640" y="53113"/>
                  </a:cubicBezTo>
                  <a:cubicBezTo>
                    <a:pt x="3542" y="53015"/>
                    <a:pt x="3492" y="52966"/>
                    <a:pt x="3431" y="52917"/>
                  </a:cubicBezTo>
                  <a:cubicBezTo>
                    <a:pt x="3333" y="52757"/>
                    <a:pt x="3283" y="52609"/>
                    <a:pt x="3185" y="52449"/>
                  </a:cubicBezTo>
                  <a:cubicBezTo>
                    <a:pt x="3124" y="52351"/>
                    <a:pt x="3025" y="52191"/>
                    <a:pt x="2976" y="52044"/>
                  </a:cubicBezTo>
                  <a:lnTo>
                    <a:pt x="2976" y="51995"/>
                  </a:lnTo>
                  <a:lnTo>
                    <a:pt x="2927" y="51945"/>
                  </a:lnTo>
                  <a:cubicBezTo>
                    <a:pt x="2927" y="51884"/>
                    <a:pt x="2878" y="51786"/>
                    <a:pt x="2878" y="51687"/>
                  </a:cubicBezTo>
                  <a:cubicBezTo>
                    <a:pt x="2816" y="51577"/>
                    <a:pt x="2767" y="51429"/>
                    <a:pt x="2718" y="51269"/>
                  </a:cubicBezTo>
                  <a:lnTo>
                    <a:pt x="2718" y="51122"/>
                  </a:lnTo>
                  <a:lnTo>
                    <a:pt x="2669" y="50864"/>
                  </a:lnTo>
                  <a:lnTo>
                    <a:pt x="2669" y="50409"/>
                  </a:lnTo>
                  <a:lnTo>
                    <a:pt x="2718" y="50409"/>
                  </a:lnTo>
                  <a:lnTo>
                    <a:pt x="2718" y="50347"/>
                  </a:lnTo>
                  <a:cubicBezTo>
                    <a:pt x="2718" y="50249"/>
                    <a:pt x="2718" y="50151"/>
                    <a:pt x="2767" y="50101"/>
                  </a:cubicBezTo>
                  <a:cubicBezTo>
                    <a:pt x="2767" y="50040"/>
                    <a:pt x="2816" y="49991"/>
                    <a:pt x="2816" y="49942"/>
                  </a:cubicBezTo>
                  <a:cubicBezTo>
                    <a:pt x="2816" y="49892"/>
                    <a:pt x="2878" y="49843"/>
                    <a:pt x="2878" y="49794"/>
                  </a:cubicBezTo>
                  <a:cubicBezTo>
                    <a:pt x="2927" y="49683"/>
                    <a:pt x="2976" y="49585"/>
                    <a:pt x="3074" y="49425"/>
                  </a:cubicBezTo>
                  <a:lnTo>
                    <a:pt x="3124" y="49376"/>
                  </a:lnTo>
                  <a:lnTo>
                    <a:pt x="3234" y="49278"/>
                  </a:lnTo>
                  <a:cubicBezTo>
                    <a:pt x="3333" y="49179"/>
                    <a:pt x="3382" y="49069"/>
                    <a:pt x="3492" y="48970"/>
                  </a:cubicBezTo>
                  <a:cubicBezTo>
                    <a:pt x="3542" y="48921"/>
                    <a:pt x="3591" y="48872"/>
                    <a:pt x="3689" y="48811"/>
                  </a:cubicBezTo>
                  <a:lnTo>
                    <a:pt x="3738" y="48761"/>
                  </a:lnTo>
                  <a:cubicBezTo>
                    <a:pt x="3849" y="48712"/>
                    <a:pt x="3996" y="48614"/>
                    <a:pt x="4107" y="48565"/>
                  </a:cubicBezTo>
                  <a:cubicBezTo>
                    <a:pt x="4255" y="48454"/>
                    <a:pt x="4353" y="48405"/>
                    <a:pt x="4513" y="48307"/>
                  </a:cubicBezTo>
                  <a:cubicBezTo>
                    <a:pt x="4513" y="48307"/>
                    <a:pt x="4611" y="48307"/>
                    <a:pt x="4660" y="48257"/>
                  </a:cubicBezTo>
                  <a:cubicBezTo>
                    <a:pt x="4722" y="48257"/>
                    <a:pt x="4820" y="48196"/>
                    <a:pt x="4820" y="48196"/>
                  </a:cubicBezTo>
                  <a:cubicBezTo>
                    <a:pt x="5127" y="48098"/>
                    <a:pt x="5484" y="47999"/>
                    <a:pt x="5840" y="47889"/>
                  </a:cubicBezTo>
                  <a:cubicBezTo>
                    <a:pt x="6197" y="47839"/>
                    <a:pt x="6504" y="47790"/>
                    <a:pt x="6873" y="47741"/>
                  </a:cubicBezTo>
                  <a:lnTo>
                    <a:pt x="7070" y="47692"/>
                  </a:lnTo>
                  <a:lnTo>
                    <a:pt x="7230" y="47692"/>
                  </a:lnTo>
                  <a:cubicBezTo>
                    <a:pt x="7426" y="47643"/>
                    <a:pt x="7635" y="47643"/>
                    <a:pt x="7795" y="47581"/>
                  </a:cubicBezTo>
                  <a:cubicBezTo>
                    <a:pt x="8508" y="47532"/>
                    <a:pt x="9172" y="47434"/>
                    <a:pt x="9836" y="47385"/>
                  </a:cubicBezTo>
                  <a:cubicBezTo>
                    <a:pt x="11225" y="47225"/>
                    <a:pt x="12602" y="47077"/>
                    <a:pt x="14040" y="46967"/>
                  </a:cubicBezTo>
                  <a:cubicBezTo>
                    <a:pt x="14298" y="46917"/>
                    <a:pt x="14606" y="46917"/>
                    <a:pt x="14913" y="46917"/>
                  </a:cubicBezTo>
                  <a:cubicBezTo>
                    <a:pt x="15835" y="46819"/>
                    <a:pt x="16806" y="46770"/>
                    <a:pt x="17728" y="46659"/>
                  </a:cubicBezTo>
                  <a:cubicBezTo>
                    <a:pt x="19363" y="46561"/>
                    <a:pt x="21011" y="46463"/>
                    <a:pt x="22646" y="46352"/>
                  </a:cubicBezTo>
                  <a:close/>
                  <a:moveTo>
                    <a:pt x="48720" y="33346"/>
                  </a:moveTo>
                  <a:cubicBezTo>
                    <a:pt x="49175" y="35595"/>
                    <a:pt x="49593" y="37906"/>
                    <a:pt x="49949" y="40205"/>
                  </a:cubicBezTo>
                  <a:cubicBezTo>
                    <a:pt x="50208" y="41594"/>
                    <a:pt x="50454" y="43033"/>
                    <a:pt x="50662" y="44410"/>
                  </a:cubicBezTo>
                  <a:cubicBezTo>
                    <a:pt x="50822" y="45282"/>
                    <a:pt x="50970" y="46204"/>
                    <a:pt x="51068" y="47077"/>
                  </a:cubicBezTo>
                  <a:cubicBezTo>
                    <a:pt x="51535" y="50040"/>
                    <a:pt x="51990" y="53015"/>
                    <a:pt x="52408" y="55941"/>
                  </a:cubicBezTo>
                  <a:cubicBezTo>
                    <a:pt x="52507" y="56961"/>
                    <a:pt x="52666" y="57982"/>
                    <a:pt x="52814" y="59063"/>
                  </a:cubicBezTo>
                  <a:cubicBezTo>
                    <a:pt x="52912" y="59936"/>
                    <a:pt x="53023" y="60797"/>
                    <a:pt x="53121" y="61670"/>
                  </a:cubicBezTo>
                  <a:cubicBezTo>
                    <a:pt x="49384" y="62088"/>
                    <a:pt x="45598" y="62284"/>
                    <a:pt x="41750" y="62284"/>
                  </a:cubicBezTo>
                  <a:cubicBezTo>
                    <a:pt x="37963" y="62284"/>
                    <a:pt x="34165" y="62137"/>
                    <a:pt x="30378" y="61879"/>
                  </a:cubicBezTo>
                  <a:cubicBezTo>
                    <a:pt x="29358" y="58904"/>
                    <a:pt x="28227" y="55990"/>
                    <a:pt x="27096" y="53064"/>
                  </a:cubicBezTo>
                  <a:cubicBezTo>
                    <a:pt x="26174" y="50655"/>
                    <a:pt x="25252" y="48196"/>
                    <a:pt x="24391" y="45799"/>
                  </a:cubicBezTo>
                  <a:cubicBezTo>
                    <a:pt x="24440" y="45639"/>
                    <a:pt x="23568" y="43647"/>
                    <a:pt x="23408" y="43180"/>
                  </a:cubicBezTo>
                  <a:cubicBezTo>
                    <a:pt x="23359" y="43033"/>
                    <a:pt x="23309" y="42873"/>
                    <a:pt x="23260" y="42725"/>
                  </a:cubicBezTo>
                  <a:cubicBezTo>
                    <a:pt x="22904" y="41742"/>
                    <a:pt x="22547" y="40771"/>
                    <a:pt x="22178" y="39800"/>
                  </a:cubicBezTo>
                  <a:cubicBezTo>
                    <a:pt x="22080" y="39394"/>
                    <a:pt x="21933" y="39037"/>
                    <a:pt x="21822" y="38669"/>
                  </a:cubicBezTo>
                  <a:cubicBezTo>
                    <a:pt x="25559" y="37857"/>
                    <a:pt x="29309" y="37083"/>
                    <a:pt x="33046" y="36321"/>
                  </a:cubicBezTo>
                  <a:cubicBezTo>
                    <a:pt x="36881" y="35546"/>
                    <a:pt x="40729" y="34784"/>
                    <a:pt x="44565" y="34059"/>
                  </a:cubicBezTo>
                  <a:cubicBezTo>
                    <a:pt x="45954" y="33813"/>
                    <a:pt x="47331" y="33554"/>
                    <a:pt x="48720" y="33346"/>
                  </a:cubicBezTo>
                  <a:close/>
                  <a:moveTo>
                    <a:pt x="57722" y="0"/>
                  </a:moveTo>
                  <a:cubicBezTo>
                    <a:pt x="57693" y="0"/>
                    <a:pt x="57663" y="2"/>
                    <a:pt x="57633" y="6"/>
                  </a:cubicBezTo>
                  <a:cubicBezTo>
                    <a:pt x="56047" y="104"/>
                    <a:pt x="54510" y="252"/>
                    <a:pt x="52974" y="411"/>
                  </a:cubicBezTo>
                  <a:cubicBezTo>
                    <a:pt x="51585" y="510"/>
                    <a:pt x="50257" y="670"/>
                    <a:pt x="48917" y="817"/>
                  </a:cubicBezTo>
                  <a:cubicBezTo>
                    <a:pt x="48560" y="866"/>
                    <a:pt x="48155" y="928"/>
                    <a:pt x="47798" y="977"/>
                  </a:cubicBezTo>
                  <a:cubicBezTo>
                    <a:pt x="47638" y="977"/>
                    <a:pt x="47491" y="977"/>
                    <a:pt x="47331" y="1026"/>
                  </a:cubicBezTo>
                  <a:lnTo>
                    <a:pt x="47183" y="1026"/>
                  </a:lnTo>
                  <a:cubicBezTo>
                    <a:pt x="45487" y="1235"/>
                    <a:pt x="43803" y="1481"/>
                    <a:pt x="42106" y="1739"/>
                  </a:cubicBezTo>
                  <a:lnTo>
                    <a:pt x="42057" y="1739"/>
                  </a:lnTo>
                  <a:cubicBezTo>
                    <a:pt x="40471" y="1997"/>
                    <a:pt x="38885" y="2255"/>
                    <a:pt x="37238" y="2563"/>
                  </a:cubicBezTo>
                  <a:cubicBezTo>
                    <a:pt x="36783" y="2612"/>
                    <a:pt x="36316" y="2710"/>
                    <a:pt x="35861" y="2821"/>
                  </a:cubicBezTo>
                  <a:cubicBezTo>
                    <a:pt x="33095" y="3325"/>
                    <a:pt x="30378" y="3890"/>
                    <a:pt x="27711" y="4554"/>
                  </a:cubicBezTo>
                  <a:cubicBezTo>
                    <a:pt x="24391" y="5329"/>
                    <a:pt x="21158" y="6202"/>
                    <a:pt x="17876" y="7124"/>
                  </a:cubicBezTo>
                  <a:cubicBezTo>
                    <a:pt x="14348" y="8144"/>
                    <a:pt x="10807" y="9226"/>
                    <a:pt x="7279" y="10344"/>
                  </a:cubicBezTo>
                  <a:cubicBezTo>
                    <a:pt x="6812" y="10455"/>
                    <a:pt x="6406" y="10603"/>
                    <a:pt x="5951" y="10762"/>
                  </a:cubicBezTo>
                  <a:cubicBezTo>
                    <a:pt x="5582" y="10861"/>
                    <a:pt x="5336" y="11168"/>
                    <a:pt x="5275" y="11525"/>
                  </a:cubicBezTo>
                  <a:cubicBezTo>
                    <a:pt x="5226" y="11623"/>
                    <a:pt x="5226" y="11783"/>
                    <a:pt x="5275" y="11881"/>
                  </a:cubicBezTo>
                  <a:cubicBezTo>
                    <a:pt x="5336" y="11992"/>
                    <a:pt x="5336" y="12041"/>
                    <a:pt x="5386" y="12090"/>
                  </a:cubicBezTo>
                  <a:cubicBezTo>
                    <a:pt x="4771" y="13418"/>
                    <a:pt x="4156" y="14758"/>
                    <a:pt x="3640" y="16086"/>
                  </a:cubicBezTo>
                  <a:cubicBezTo>
                    <a:pt x="3542" y="16233"/>
                    <a:pt x="3492" y="16344"/>
                    <a:pt x="3492" y="16491"/>
                  </a:cubicBezTo>
                  <a:cubicBezTo>
                    <a:pt x="2927" y="18028"/>
                    <a:pt x="2361" y="19565"/>
                    <a:pt x="1894" y="21101"/>
                  </a:cubicBezTo>
                  <a:lnTo>
                    <a:pt x="1894" y="21150"/>
                  </a:lnTo>
                  <a:cubicBezTo>
                    <a:pt x="1587" y="22183"/>
                    <a:pt x="1280" y="23253"/>
                    <a:pt x="1034" y="24334"/>
                  </a:cubicBezTo>
                  <a:cubicBezTo>
                    <a:pt x="775" y="25404"/>
                    <a:pt x="566" y="26486"/>
                    <a:pt x="358" y="27604"/>
                  </a:cubicBezTo>
                  <a:lnTo>
                    <a:pt x="308" y="27604"/>
                  </a:lnTo>
                  <a:cubicBezTo>
                    <a:pt x="259" y="27666"/>
                    <a:pt x="259" y="27715"/>
                    <a:pt x="210" y="27715"/>
                  </a:cubicBezTo>
                  <a:cubicBezTo>
                    <a:pt x="161" y="27863"/>
                    <a:pt x="50" y="27973"/>
                    <a:pt x="50" y="28121"/>
                  </a:cubicBezTo>
                  <a:cubicBezTo>
                    <a:pt x="1" y="28379"/>
                    <a:pt x="112" y="28637"/>
                    <a:pt x="259" y="28895"/>
                  </a:cubicBezTo>
                  <a:lnTo>
                    <a:pt x="308" y="28944"/>
                  </a:lnTo>
                  <a:cubicBezTo>
                    <a:pt x="468" y="29141"/>
                    <a:pt x="616" y="29350"/>
                    <a:pt x="825" y="29559"/>
                  </a:cubicBezTo>
                  <a:cubicBezTo>
                    <a:pt x="1230" y="30063"/>
                    <a:pt x="1587" y="30579"/>
                    <a:pt x="2005" y="31096"/>
                  </a:cubicBezTo>
                  <a:cubicBezTo>
                    <a:pt x="2570" y="31858"/>
                    <a:pt x="3124" y="32632"/>
                    <a:pt x="3689" y="33395"/>
                  </a:cubicBezTo>
                  <a:cubicBezTo>
                    <a:pt x="4562" y="34624"/>
                    <a:pt x="5435" y="35903"/>
                    <a:pt x="6308" y="37132"/>
                  </a:cubicBezTo>
                  <a:cubicBezTo>
                    <a:pt x="6504" y="37501"/>
                    <a:pt x="6713" y="37808"/>
                    <a:pt x="6971" y="38165"/>
                  </a:cubicBezTo>
                  <a:cubicBezTo>
                    <a:pt x="7537" y="39087"/>
                    <a:pt x="8152" y="40009"/>
                    <a:pt x="8717" y="40931"/>
                  </a:cubicBezTo>
                  <a:cubicBezTo>
                    <a:pt x="8868" y="41204"/>
                    <a:pt x="9178" y="41391"/>
                    <a:pt x="9497" y="41391"/>
                  </a:cubicBezTo>
                  <a:cubicBezTo>
                    <a:pt x="9594" y="41391"/>
                    <a:pt x="9692" y="41373"/>
                    <a:pt x="9787" y="41336"/>
                  </a:cubicBezTo>
                  <a:cubicBezTo>
                    <a:pt x="9819" y="41353"/>
                    <a:pt x="9854" y="41358"/>
                    <a:pt x="9888" y="41358"/>
                  </a:cubicBezTo>
                  <a:cubicBezTo>
                    <a:pt x="9957" y="41358"/>
                    <a:pt x="10028" y="41336"/>
                    <a:pt x="10094" y="41336"/>
                  </a:cubicBezTo>
                  <a:cubicBezTo>
                    <a:pt x="10500" y="41238"/>
                    <a:pt x="10868" y="41127"/>
                    <a:pt x="11274" y="41078"/>
                  </a:cubicBezTo>
                  <a:cubicBezTo>
                    <a:pt x="12196" y="40820"/>
                    <a:pt x="13118" y="40623"/>
                    <a:pt x="14089" y="40414"/>
                  </a:cubicBezTo>
                  <a:cubicBezTo>
                    <a:pt x="16032" y="39959"/>
                    <a:pt x="18036" y="39492"/>
                    <a:pt x="19978" y="39087"/>
                  </a:cubicBezTo>
                  <a:cubicBezTo>
                    <a:pt x="20089" y="39394"/>
                    <a:pt x="20236" y="39701"/>
                    <a:pt x="20334" y="40009"/>
                  </a:cubicBezTo>
                  <a:cubicBezTo>
                    <a:pt x="20642" y="40820"/>
                    <a:pt x="20900" y="41644"/>
                    <a:pt x="21207" y="42467"/>
                  </a:cubicBezTo>
                  <a:cubicBezTo>
                    <a:pt x="21256" y="42615"/>
                    <a:pt x="21318" y="42775"/>
                    <a:pt x="21367" y="42922"/>
                  </a:cubicBezTo>
                  <a:cubicBezTo>
                    <a:pt x="21564" y="43488"/>
                    <a:pt x="21773" y="44004"/>
                    <a:pt x="21982" y="44569"/>
                  </a:cubicBezTo>
                  <a:cubicBezTo>
                    <a:pt x="20236" y="44668"/>
                    <a:pt x="18490" y="44766"/>
                    <a:pt x="16708" y="44926"/>
                  </a:cubicBezTo>
                  <a:cubicBezTo>
                    <a:pt x="16032" y="44975"/>
                    <a:pt x="15368" y="45024"/>
                    <a:pt x="14655" y="45073"/>
                  </a:cubicBezTo>
                  <a:cubicBezTo>
                    <a:pt x="14397" y="45073"/>
                    <a:pt x="14089" y="45123"/>
                    <a:pt x="13831" y="45123"/>
                  </a:cubicBezTo>
                  <a:cubicBezTo>
                    <a:pt x="12602" y="45233"/>
                    <a:pt x="11422" y="45381"/>
                    <a:pt x="10192" y="45491"/>
                  </a:cubicBezTo>
                  <a:cubicBezTo>
                    <a:pt x="8766" y="45639"/>
                    <a:pt x="7230" y="45799"/>
                    <a:pt x="5791" y="46045"/>
                  </a:cubicBezTo>
                  <a:cubicBezTo>
                    <a:pt x="4414" y="46303"/>
                    <a:pt x="2976" y="46819"/>
                    <a:pt x="2005" y="47889"/>
                  </a:cubicBezTo>
                  <a:cubicBezTo>
                    <a:pt x="1489" y="48405"/>
                    <a:pt x="1132" y="49069"/>
                    <a:pt x="923" y="49733"/>
                  </a:cubicBezTo>
                  <a:cubicBezTo>
                    <a:pt x="775" y="50556"/>
                    <a:pt x="825" y="51380"/>
                    <a:pt x="1034" y="52093"/>
                  </a:cubicBezTo>
                  <a:lnTo>
                    <a:pt x="1083" y="52142"/>
                  </a:lnTo>
                  <a:cubicBezTo>
                    <a:pt x="1341" y="53064"/>
                    <a:pt x="1796" y="53937"/>
                    <a:pt x="2509" y="54552"/>
                  </a:cubicBezTo>
                  <a:cubicBezTo>
                    <a:pt x="2509" y="54859"/>
                    <a:pt x="2718" y="55117"/>
                    <a:pt x="2976" y="55326"/>
                  </a:cubicBezTo>
                  <a:cubicBezTo>
                    <a:pt x="4414" y="56396"/>
                    <a:pt x="6000" y="57367"/>
                    <a:pt x="7635" y="58240"/>
                  </a:cubicBezTo>
                  <a:cubicBezTo>
                    <a:pt x="7893" y="58338"/>
                    <a:pt x="8102" y="58498"/>
                    <a:pt x="8348" y="58596"/>
                  </a:cubicBezTo>
                  <a:cubicBezTo>
                    <a:pt x="8606" y="58707"/>
                    <a:pt x="8815" y="58854"/>
                    <a:pt x="9074" y="58953"/>
                  </a:cubicBezTo>
                  <a:cubicBezTo>
                    <a:pt x="10709" y="59678"/>
                    <a:pt x="12405" y="60342"/>
                    <a:pt x="14089" y="60907"/>
                  </a:cubicBezTo>
                  <a:cubicBezTo>
                    <a:pt x="18392" y="62284"/>
                    <a:pt x="22855" y="63010"/>
                    <a:pt x="27354" y="63464"/>
                  </a:cubicBezTo>
                  <a:cubicBezTo>
                    <a:pt x="27920" y="63514"/>
                    <a:pt x="28485" y="63563"/>
                    <a:pt x="29100" y="63624"/>
                  </a:cubicBezTo>
                  <a:cubicBezTo>
                    <a:pt x="29309" y="63981"/>
                    <a:pt x="36992" y="64079"/>
                    <a:pt x="40164" y="64128"/>
                  </a:cubicBezTo>
                  <a:cubicBezTo>
                    <a:pt x="40586" y="64133"/>
                    <a:pt x="41009" y="64136"/>
                    <a:pt x="41433" y="64136"/>
                  </a:cubicBezTo>
                  <a:cubicBezTo>
                    <a:pt x="45220" y="64136"/>
                    <a:pt x="49032" y="63939"/>
                    <a:pt x="52814" y="63563"/>
                  </a:cubicBezTo>
                  <a:cubicBezTo>
                    <a:pt x="56969" y="63108"/>
                    <a:pt x="61112" y="62444"/>
                    <a:pt x="65107" y="61313"/>
                  </a:cubicBezTo>
                  <a:cubicBezTo>
                    <a:pt x="65157" y="61313"/>
                    <a:pt x="65206" y="61264"/>
                    <a:pt x="65316" y="61264"/>
                  </a:cubicBezTo>
                  <a:cubicBezTo>
                    <a:pt x="65318" y="61268"/>
                    <a:pt x="65324" y="61270"/>
                    <a:pt x="65333" y="61270"/>
                  </a:cubicBezTo>
                  <a:cubicBezTo>
                    <a:pt x="65524" y="61270"/>
                    <a:pt x="67210" y="60286"/>
                    <a:pt x="67210" y="60133"/>
                  </a:cubicBezTo>
                  <a:cubicBezTo>
                    <a:pt x="68697" y="56605"/>
                    <a:pt x="69767" y="52917"/>
                    <a:pt x="70430" y="49118"/>
                  </a:cubicBezTo>
                  <a:cubicBezTo>
                    <a:pt x="71156" y="45024"/>
                    <a:pt x="71414" y="40820"/>
                    <a:pt x="71107" y="36677"/>
                  </a:cubicBezTo>
                  <a:cubicBezTo>
                    <a:pt x="70947" y="34268"/>
                    <a:pt x="70590" y="31907"/>
                    <a:pt x="70123" y="29608"/>
                  </a:cubicBezTo>
                  <a:cubicBezTo>
                    <a:pt x="70078" y="29461"/>
                    <a:pt x="69907" y="28192"/>
                    <a:pt x="68990" y="28192"/>
                  </a:cubicBezTo>
                  <a:cubicBezTo>
                    <a:pt x="68914" y="28192"/>
                    <a:pt x="68833" y="28200"/>
                    <a:pt x="68746" y="28219"/>
                  </a:cubicBezTo>
                  <a:cubicBezTo>
                    <a:pt x="66595" y="28637"/>
                    <a:pt x="64444" y="28834"/>
                    <a:pt x="62292" y="29203"/>
                  </a:cubicBezTo>
                  <a:cubicBezTo>
                    <a:pt x="62132" y="26584"/>
                    <a:pt x="61985" y="24027"/>
                    <a:pt x="61727" y="21409"/>
                  </a:cubicBezTo>
                  <a:cubicBezTo>
                    <a:pt x="61419" y="18077"/>
                    <a:pt x="61014" y="14696"/>
                    <a:pt x="60448" y="11377"/>
                  </a:cubicBezTo>
                  <a:cubicBezTo>
                    <a:pt x="60239" y="9939"/>
                    <a:pt x="59932" y="8451"/>
                    <a:pt x="59674" y="6964"/>
                  </a:cubicBezTo>
                  <a:cubicBezTo>
                    <a:pt x="59883" y="6865"/>
                    <a:pt x="60141" y="6767"/>
                    <a:pt x="60399" y="6656"/>
                  </a:cubicBezTo>
                  <a:cubicBezTo>
                    <a:pt x="61161" y="6349"/>
                    <a:pt x="61825" y="5943"/>
                    <a:pt x="62292" y="5230"/>
                  </a:cubicBezTo>
                  <a:cubicBezTo>
                    <a:pt x="62550" y="4812"/>
                    <a:pt x="62390" y="4198"/>
                    <a:pt x="61985" y="3940"/>
                  </a:cubicBezTo>
                  <a:cubicBezTo>
                    <a:pt x="61825" y="3890"/>
                    <a:pt x="61677" y="3841"/>
                    <a:pt x="61579" y="3841"/>
                  </a:cubicBezTo>
                  <a:cubicBezTo>
                    <a:pt x="61468" y="3792"/>
                    <a:pt x="61370" y="3792"/>
                    <a:pt x="61272" y="3792"/>
                  </a:cubicBezTo>
                  <a:cubicBezTo>
                    <a:pt x="60546" y="3890"/>
                    <a:pt x="59784" y="3940"/>
                    <a:pt x="59010" y="4001"/>
                  </a:cubicBezTo>
                  <a:lnTo>
                    <a:pt x="58555" y="1850"/>
                  </a:lnTo>
                  <a:cubicBezTo>
                    <a:pt x="58506" y="1690"/>
                    <a:pt x="58444" y="1542"/>
                    <a:pt x="58395" y="1383"/>
                  </a:cubicBezTo>
                  <a:cubicBezTo>
                    <a:pt x="58506" y="1235"/>
                    <a:pt x="58555" y="1075"/>
                    <a:pt x="58555" y="928"/>
                  </a:cubicBezTo>
                  <a:cubicBezTo>
                    <a:pt x="58509" y="442"/>
                    <a:pt x="58180" y="0"/>
                    <a:pt x="57722" y="0"/>
                  </a:cubicBezTo>
                  <a:close/>
                </a:path>
              </a:pathLst>
            </a:custGeom>
            <a:solidFill>
              <a:srgbClr val="FFFFF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48"/>
          <p:cNvGrpSpPr/>
          <p:nvPr/>
        </p:nvGrpSpPr>
        <p:grpSpPr>
          <a:xfrm flipH="1">
            <a:off x="5717723" y="2940793"/>
            <a:ext cx="2236168" cy="2003334"/>
            <a:chOff x="9494825" y="2704300"/>
            <a:chExt cx="2563825" cy="2296875"/>
          </a:xfrm>
        </p:grpSpPr>
        <p:sp>
          <p:nvSpPr>
            <p:cNvPr id="546" name="Google Shape;546;p48"/>
            <p:cNvSpPr/>
            <p:nvPr/>
          </p:nvSpPr>
          <p:spPr>
            <a:xfrm>
              <a:off x="9608850" y="2704300"/>
              <a:ext cx="2010325" cy="2183550"/>
            </a:xfrm>
            <a:custGeom>
              <a:rect b="b" l="l" r="r" t="t"/>
              <a:pathLst>
                <a:path extrusionOk="0" h="87342" w="80413">
                  <a:moveTo>
                    <a:pt x="43152" y="1"/>
                  </a:moveTo>
                  <a:cubicBezTo>
                    <a:pt x="41150" y="1"/>
                    <a:pt x="39121" y="157"/>
                    <a:pt x="37078" y="476"/>
                  </a:cubicBezTo>
                  <a:cubicBezTo>
                    <a:pt x="36106" y="623"/>
                    <a:pt x="35135" y="832"/>
                    <a:pt x="34164" y="1029"/>
                  </a:cubicBezTo>
                  <a:cubicBezTo>
                    <a:pt x="28939" y="2258"/>
                    <a:pt x="23665" y="4520"/>
                    <a:pt x="18539" y="7999"/>
                  </a:cubicBezTo>
                  <a:cubicBezTo>
                    <a:pt x="17310" y="8872"/>
                    <a:pt x="16130" y="9696"/>
                    <a:pt x="15060" y="10618"/>
                  </a:cubicBezTo>
                  <a:cubicBezTo>
                    <a:pt x="14494" y="11073"/>
                    <a:pt x="13978" y="11540"/>
                    <a:pt x="13413" y="11995"/>
                  </a:cubicBezTo>
                  <a:cubicBezTo>
                    <a:pt x="11372" y="13839"/>
                    <a:pt x="9577" y="15843"/>
                    <a:pt x="8040" y="17883"/>
                  </a:cubicBezTo>
                  <a:cubicBezTo>
                    <a:pt x="6246" y="20244"/>
                    <a:pt x="4807" y="22752"/>
                    <a:pt x="3639" y="25370"/>
                  </a:cubicBezTo>
                  <a:cubicBezTo>
                    <a:pt x="3074" y="26649"/>
                    <a:pt x="2558" y="28025"/>
                    <a:pt x="2152" y="29365"/>
                  </a:cubicBezTo>
                  <a:cubicBezTo>
                    <a:pt x="357" y="35205"/>
                    <a:pt x="0" y="41351"/>
                    <a:pt x="763" y="47498"/>
                  </a:cubicBezTo>
                  <a:cubicBezTo>
                    <a:pt x="1070" y="49797"/>
                    <a:pt x="1488" y="52108"/>
                    <a:pt x="2103" y="54407"/>
                  </a:cubicBezTo>
                  <a:cubicBezTo>
                    <a:pt x="2299" y="55071"/>
                    <a:pt x="2459" y="55735"/>
                    <a:pt x="2656" y="56411"/>
                  </a:cubicBezTo>
                  <a:cubicBezTo>
                    <a:pt x="5065" y="64451"/>
                    <a:pt x="9270" y="72183"/>
                    <a:pt x="14593" y="78945"/>
                  </a:cubicBezTo>
                  <a:cubicBezTo>
                    <a:pt x="20592" y="81760"/>
                    <a:pt x="26579" y="84526"/>
                    <a:pt x="32578" y="87341"/>
                  </a:cubicBezTo>
                  <a:cubicBezTo>
                    <a:pt x="33144" y="86936"/>
                    <a:pt x="33648" y="86468"/>
                    <a:pt x="34213" y="86063"/>
                  </a:cubicBezTo>
                  <a:cubicBezTo>
                    <a:pt x="34779" y="85657"/>
                    <a:pt x="35295" y="85190"/>
                    <a:pt x="35799" y="84784"/>
                  </a:cubicBezTo>
                  <a:cubicBezTo>
                    <a:pt x="39081" y="82018"/>
                    <a:pt x="42106" y="78896"/>
                    <a:pt x="44921" y="75613"/>
                  </a:cubicBezTo>
                  <a:cubicBezTo>
                    <a:pt x="44712" y="75257"/>
                    <a:pt x="44515" y="74851"/>
                    <a:pt x="44306" y="74482"/>
                  </a:cubicBezTo>
                  <a:cubicBezTo>
                    <a:pt x="43999" y="73929"/>
                    <a:pt x="43642" y="73314"/>
                    <a:pt x="43286" y="72749"/>
                  </a:cubicBezTo>
                  <a:cubicBezTo>
                    <a:pt x="43077" y="72331"/>
                    <a:pt x="42868" y="71925"/>
                    <a:pt x="42610" y="71569"/>
                  </a:cubicBezTo>
                  <a:cubicBezTo>
                    <a:pt x="42057" y="70598"/>
                    <a:pt x="41491" y="69626"/>
                    <a:pt x="40926" y="68704"/>
                  </a:cubicBezTo>
                  <a:cubicBezTo>
                    <a:pt x="40827" y="68545"/>
                    <a:pt x="40717" y="68397"/>
                    <a:pt x="40667" y="68237"/>
                  </a:cubicBezTo>
                  <a:cubicBezTo>
                    <a:pt x="40311" y="67672"/>
                    <a:pt x="39954" y="67106"/>
                    <a:pt x="39647" y="66553"/>
                  </a:cubicBezTo>
                  <a:cubicBezTo>
                    <a:pt x="39438" y="66295"/>
                    <a:pt x="39290" y="65988"/>
                    <a:pt x="39081" y="65680"/>
                  </a:cubicBezTo>
                  <a:cubicBezTo>
                    <a:pt x="36832" y="62091"/>
                    <a:pt x="34471" y="58562"/>
                    <a:pt x="32013" y="55071"/>
                  </a:cubicBezTo>
                  <a:cubicBezTo>
                    <a:pt x="32836" y="51383"/>
                    <a:pt x="33697" y="47806"/>
                    <a:pt x="34730" y="44216"/>
                  </a:cubicBezTo>
                  <a:cubicBezTo>
                    <a:pt x="34926" y="43503"/>
                    <a:pt x="35135" y="42778"/>
                    <a:pt x="35344" y="42065"/>
                  </a:cubicBezTo>
                  <a:cubicBezTo>
                    <a:pt x="35393" y="41856"/>
                    <a:pt x="35443" y="41659"/>
                    <a:pt x="35541" y="41499"/>
                  </a:cubicBezTo>
                  <a:cubicBezTo>
                    <a:pt x="36832" y="41143"/>
                    <a:pt x="38061" y="40835"/>
                    <a:pt x="39340" y="40577"/>
                  </a:cubicBezTo>
                  <a:lnTo>
                    <a:pt x="41184" y="40122"/>
                  </a:lnTo>
                  <a:cubicBezTo>
                    <a:pt x="42302" y="39864"/>
                    <a:pt x="43433" y="39606"/>
                    <a:pt x="44614" y="39298"/>
                  </a:cubicBezTo>
                  <a:cubicBezTo>
                    <a:pt x="50908" y="37860"/>
                    <a:pt x="57264" y="36483"/>
                    <a:pt x="63668" y="35143"/>
                  </a:cubicBezTo>
                  <a:cubicBezTo>
                    <a:pt x="65771" y="34688"/>
                    <a:pt x="67873" y="34283"/>
                    <a:pt x="69963" y="33865"/>
                  </a:cubicBezTo>
                  <a:cubicBezTo>
                    <a:pt x="71143" y="33607"/>
                    <a:pt x="72323" y="33410"/>
                    <a:pt x="73503" y="33152"/>
                  </a:cubicBezTo>
                  <a:cubicBezTo>
                    <a:pt x="73860" y="33103"/>
                    <a:pt x="74167" y="33053"/>
                    <a:pt x="74524" y="32943"/>
                  </a:cubicBezTo>
                  <a:cubicBezTo>
                    <a:pt x="74733" y="32894"/>
                    <a:pt x="74991" y="32894"/>
                    <a:pt x="75187" y="32844"/>
                  </a:cubicBezTo>
                  <a:cubicBezTo>
                    <a:pt x="76675" y="32537"/>
                    <a:pt x="78163" y="32279"/>
                    <a:pt x="79650" y="31972"/>
                  </a:cubicBezTo>
                  <a:cubicBezTo>
                    <a:pt x="79908" y="31922"/>
                    <a:pt x="80166" y="31873"/>
                    <a:pt x="80412" y="31873"/>
                  </a:cubicBezTo>
                  <a:cubicBezTo>
                    <a:pt x="80265" y="31209"/>
                    <a:pt x="80166" y="30595"/>
                    <a:pt x="80007" y="30029"/>
                  </a:cubicBezTo>
                  <a:cubicBezTo>
                    <a:pt x="79859" y="29415"/>
                    <a:pt x="79699" y="28800"/>
                    <a:pt x="79552" y="28234"/>
                  </a:cubicBezTo>
                  <a:cubicBezTo>
                    <a:pt x="74558" y="10806"/>
                    <a:pt x="59815" y="1"/>
                    <a:pt x="43152" y="1"/>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8"/>
            <p:cNvSpPr/>
            <p:nvPr/>
          </p:nvSpPr>
          <p:spPr>
            <a:xfrm>
              <a:off x="10234900" y="3319150"/>
              <a:ext cx="1537925" cy="1406475"/>
            </a:xfrm>
            <a:custGeom>
              <a:rect b="b" l="l" r="r" t="t"/>
              <a:pathLst>
                <a:path extrusionOk="0" h="56259" w="61517">
                  <a:moveTo>
                    <a:pt x="29809" y="0"/>
                  </a:moveTo>
                  <a:cubicBezTo>
                    <a:pt x="27014" y="0"/>
                    <a:pt x="24216" y="248"/>
                    <a:pt x="21465" y="741"/>
                  </a:cubicBezTo>
                  <a:cubicBezTo>
                    <a:pt x="13830" y="2167"/>
                    <a:pt x="6049" y="5966"/>
                    <a:pt x="2508" y="12875"/>
                  </a:cubicBezTo>
                  <a:cubicBezTo>
                    <a:pt x="418" y="16919"/>
                    <a:pt x="0" y="21689"/>
                    <a:pt x="566" y="26201"/>
                  </a:cubicBezTo>
                  <a:cubicBezTo>
                    <a:pt x="1180" y="30749"/>
                    <a:pt x="2717" y="35114"/>
                    <a:pt x="4352" y="39355"/>
                  </a:cubicBezTo>
                  <a:cubicBezTo>
                    <a:pt x="5643" y="42490"/>
                    <a:pt x="7069" y="45711"/>
                    <a:pt x="9073" y="48378"/>
                  </a:cubicBezTo>
                  <a:cubicBezTo>
                    <a:pt x="16191" y="46940"/>
                    <a:pt x="23407" y="45920"/>
                    <a:pt x="30636" y="45194"/>
                  </a:cubicBezTo>
                  <a:cubicBezTo>
                    <a:pt x="35553" y="49091"/>
                    <a:pt x="40569" y="52730"/>
                    <a:pt x="45695" y="56258"/>
                  </a:cubicBezTo>
                  <a:cubicBezTo>
                    <a:pt x="51326" y="51648"/>
                    <a:pt x="56661" y="46633"/>
                    <a:pt x="61517" y="41260"/>
                  </a:cubicBezTo>
                  <a:cubicBezTo>
                    <a:pt x="59169" y="35618"/>
                    <a:pt x="56501" y="30086"/>
                    <a:pt x="53588" y="24713"/>
                  </a:cubicBezTo>
                  <a:cubicBezTo>
                    <a:pt x="54043" y="18616"/>
                    <a:pt x="54399" y="12518"/>
                    <a:pt x="54657" y="6372"/>
                  </a:cubicBezTo>
                  <a:cubicBezTo>
                    <a:pt x="50096" y="4319"/>
                    <a:pt x="45437" y="2376"/>
                    <a:pt x="40520" y="1245"/>
                  </a:cubicBezTo>
                  <a:cubicBezTo>
                    <a:pt x="37027" y="414"/>
                    <a:pt x="33421" y="0"/>
                    <a:pt x="29809" y="0"/>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8"/>
            <p:cNvSpPr/>
            <p:nvPr/>
          </p:nvSpPr>
          <p:spPr>
            <a:xfrm>
              <a:off x="10585875" y="3501475"/>
              <a:ext cx="1186950" cy="1224150"/>
            </a:xfrm>
            <a:custGeom>
              <a:rect b="b" l="l" r="r" t="t"/>
              <a:pathLst>
                <a:path extrusionOk="0" h="48966" w="47478">
                  <a:moveTo>
                    <a:pt x="34828" y="40569"/>
                  </a:moveTo>
                  <a:lnTo>
                    <a:pt x="34779" y="40618"/>
                  </a:lnTo>
                  <a:lnTo>
                    <a:pt x="34828" y="40618"/>
                  </a:lnTo>
                  <a:lnTo>
                    <a:pt x="34828" y="40569"/>
                  </a:lnTo>
                  <a:close/>
                  <a:moveTo>
                    <a:pt x="34779" y="40618"/>
                  </a:moveTo>
                  <a:cubicBezTo>
                    <a:pt x="34730" y="40618"/>
                    <a:pt x="34779" y="40667"/>
                    <a:pt x="34779" y="40667"/>
                  </a:cubicBezTo>
                  <a:lnTo>
                    <a:pt x="34779" y="40618"/>
                  </a:lnTo>
                  <a:close/>
                  <a:moveTo>
                    <a:pt x="34828" y="39081"/>
                  </a:moveTo>
                  <a:cubicBezTo>
                    <a:pt x="35910" y="39131"/>
                    <a:pt x="36524" y="40729"/>
                    <a:pt x="35553" y="41393"/>
                  </a:cubicBezTo>
                  <a:cubicBezTo>
                    <a:pt x="35344" y="41540"/>
                    <a:pt x="35086" y="41589"/>
                    <a:pt x="34828" y="41589"/>
                  </a:cubicBezTo>
                  <a:cubicBezTo>
                    <a:pt x="34570" y="41589"/>
                    <a:pt x="34324" y="41540"/>
                    <a:pt x="34115" y="41343"/>
                  </a:cubicBezTo>
                  <a:cubicBezTo>
                    <a:pt x="34115" y="41343"/>
                    <a:pt x="34066" y="41282"/>
                    <a:pt x="34017" y="41233"/>
                  </a:cubicBezTo>
                  <a:cubicBezTo>
                    <a:pt x="33857" y="41134"/>
                    <a:pt x="33758" y="41036"/>
                    <a:pt x="33709" y="40925"/>
                  </a:cubicBezTo>
                  <a:cubicBezTo>
                    <a:pt x="33549" y="40667"/>
                    <a:pt x="33549" y="40360"/>
                    <a:pt x="33599" y="40053"/>
                  </a:cubicBezTo>
                  <a:cubicBezTo>
                    <a:pt x="33758" y="39549"/>
                    <a:pt x="34213" y="39081"/>
                    <a:pt x="34779" y="39081"/>
                  </a:cubicBezTo>
                  <a:close/>
                  <a:moveTo>
                    <a:pt x="40569" y="1"/>
                  </a:moveTo>
                  <a:cubicBezTo>
                    <a:pt x="39082" y="308"/>
                    <a:pt x="37594" y="566"/>
                    <a:pt x="36106" y="873"/>
                  </a:cubicBezTo>
                  <a:cubicBezTo>
                    <a:pt x="35910" y="923"/>
                    <a:pt x="35652" y="923"/>
                    <a:pt x="35443" y="972"/>
                  </a:cubicBezTo>
                  <a:cubicBezTo>
                    <a:pt x="35086" y="1082"/>
                    <a:pt x="34779" y="1132"/>
                    <a:pt x="34422" y="1181"/>
                  </a:cubicBezTo>
                  <a:cubicBezTo>
                    <a:pt x="33242" y="1439"/>
                    <a:pt x="32062" y="1636"/>
                    <a:pt x="30882" y="1894"/>
                  </a:cubicBezTo>
                  <a:cubicBezTo>
                    <a:pt x="28792" y="2312"/>
                    <a:pt x="26690" y="2717"/>
                    <a:pt x="24587" y="3172"/>
                  </a:cubicBezTo>
                  <a:cubicBezTo>
                    <a:pt x="25350" y="6307"/>
                    <a:pt x="25964" y="9528"/>
                    <a:pt x="26026" y="12761"/>
                  </a:cubicBezTo>
                  <a:cubicBezTo>
                    <a:pt x="26124" y="16904"/>
                    <a:pt x="25251" y="21158"/>
                    <a:pt x="22952" y="24587"/>
                  </a:cubicBezTo>
                  <a:cubicBezTo>
                    <a:pt x="19105" y="30476"/>
                    <a:pt x="11728" y="33144"/>
                    <a:pt x="4709" y="33660"/>
                  </a:cubicBezTo>
                  <a:cubicBezTo>
                    <a:pt x="3689" y="33709"/>
                    <a:pt x="2717" y="33758"/>
                    <a:pt x="1685" y="33758"/>
                  </a:cubicBezTo>
                  <a:cubicBezTo>
                    <a:pt x="1131" y="33758"/>
                    <a:pt x="566" y="33758"/>
                    <a:pt x="0" y="33709"/>
                  </a:cubicBezTo>
                  <a:lnTo>
                    <a:pt x="0" y="33709"/>
                  </a:lnTo>
                  <a:cubicBezTo>
                    <a:pt x="209" y="34017"/>
                    <a:pt x="357" y="34324"/>
                    <a:pt x="566" y="34582"/>
                  </a:cubicBezTo>
                  <a:cubicBezTo>
                    <a:pt x="873" y="35135"/>
                    <a:pt x="1230" y="35701"/>
                    <a:pt x="1586" y="36266"/>
                  </a:cubicBezTo>
                  <a:cubicBezTo>
                    <a:pt x="1636" y="36426"/>
                    <a:pt x="1746" y="36574"/>
                    <a:pt x="1845" y="36733"/>
                  </a:cubicBezTo>
                  <a:cubicBezTo>
                    <a:pt x="2410" y="37655"/>
                    <a:pt x="2976" y="38627"/>
                    <a:pt x="3529" y="39598"/>
                  </a:cubicBezTo>
                  <a:cubicBezTo>
                    <a:pt x="7893" y="38885"/>
                    <a:pt x="12245" y="38319"/>
                    <a:pt x="16597" y="37901"/>
                  </a:cubicBezTo>
                  <a:cubicBezTo>
                    <a:pt x="21514" y="41798"/>
                    <a:pt x="26530" y="45437"/>
                    <a:pt x="31656" y="48965"/>
                  </a:cubicBezTo>
                  <a:cubicBezTo>
                    <a:pt x="37287" y="44355"/>
                    <a:pt x="42622" y="39340"/>
                    <a:pt x="47478" y="33967"/>
                  </a:cubicBezTo>
                  <a:cubicBezTo>
                    <a:pt x="45130" y="28325"/>
                    <a:pt x="42462" y="22793"/>
                    <a:pt x="39549" y="17420"/>
                  </a:cubicBezTo>
                  <a:cubicBezTo>
                    <a:pt x="39954" y="11630"/>
                    <a:pt x="40311" y="5791"/>
                    <a:pt x="40569" y="1"/>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8"/>
            <p:cNvSpPr/>
            <p:nvPr/>
          </p:nvSpPr>
          <p:spPr>
            <a:xfrm>
              <a:off x="10409150" y="3580775"/>
              <a:ext cx="829850" cy="764675"/>
            </a:xfrm>
            <a:custGeom>
              <a:rect b="b" l="l" r="r" t="t"/>
              <a:pathLst>
                <a:path extrusionOk="0" h="30587" w="33194">
                  <a:moveTo>
                    <a:pt x="31656" y="0"/>
                  </a:moveTo>
                  <a:cubicBezTo>
                    <a:pt x="25252" y="1340"/>
                    <a:pt x="18896" y="2717"/>
                    <a:pt x="12602" y="4155"/>
                  </a:cubicBezTo>
                  <a:cubicBezTo>
                    <a:pt x="11421" y="4463"/>
                    <a:pt x="10290" y="4721"/>
                    <a:pt x="9172" y="4979"/>
                  </a:cubicBezTo>
                  <a:lnTo>
                    <a:pt x="7328" y="5434"/>
                  </a:lnTo>
                  <a:cubicBezTo>
                    <a:pt x="6049" y="5692"/>
                    <a:pt x="4820" y="6000"/>
                    <a:pt x="3529" y="6356"/>
                  </a:cubicBezTo>
                  <a:cubicBezTo>
                    <a:pt x="3431" y="6516"/>
                    <a:pt x="3381" y="6713"/>
                    <a:pt x="3332" y="6922"/>
                  </a:cubicBezTo>
                  <a:cubicBezTo>
                    <a:pt x="3123" y="7635"/>
                    <a:pt x="2914" y="8360"/>
                    <a:pt x="2718" y="9073"/>
                  </a:cubicBezTo>
                  <a:cubicBezTo>
                    <a:pt x="1685" y="12663"/>
                    <a:pt x="824" y="16240"/>
                    <a:pt x="1" y="19928"/>
                  </a:cubicBezTo>
                  <a:cubicBezTo>
                    <a:pt x="2459" y="23419"/>
                    <a:pt x="4820" y="26948"/>
                    <a:pt x="7069" y="30537"/>
                  </a:cubicBezTo>
                  <a:cubicBezTo>
                    <a:pt x="7635" y="30586"/>
                    <a:pt x="8200" y="30586"/>
                    <a:pt x="8754" y="30586"/>
                  </a:cubicBezTo>
                  <a:cubicBezTo>
                    <a:pt x="9786" y="30586"/>
                    <a:pt x="10758" y="30537"/>
                    <a:pt x="11778" y="30488"/>
                  </a:cubicBezTo>
                  <a:cubicBezTo>
                    <a:pt x="18797" y="29972"/>
                    <a:pt x="26174" y="27304"/>
                    <a:pt x="30021" y="21415"/>
                  </a:cubicBezTo>
                  <a:cubicBezTo>
                    <a:pt x="32320" y="17986"/>
                    <a:pt x="33193" y="13732"/>
                    <a:pt x="33095" y="9589"/>
                  </a:cubicBezTo>
                  <a:cubicBezTo>
                    <a:pt x="33033" y="6356"/>
                    <a:pt x="32419" y="3135"/>
                    <a:pt x="31656" y="0"/>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8"/>
            <p:cNvSpPr/>
            <p:nvPr/>
          </p:nvSpPr>
          <p:spPr>
            <a:xfrm>
              <a:off x="9608850" y="2704300"/>
              <a:ext cx="2010325" cy="2183550"/>
            </a:xfrm>
            <a:custGeom>
              <a:rect b="b" l="l" r="r" t="t"/>
              <a:pathLst>
                <a:path extrusionOk="0" h="87342" w="80413">
                  <a:moveTo>
                    <a:pt x="43152" y="1"/>
                  </a:moveTo>
                  <a:cubicBezTo>
                    <a:pt x="41150" y="1"/>
                    <a:pt x="39121" y="157"/>
                    <a:pt x="37078" y="476"/>
                  </a:cubicBezTo>
                  <a:cubicBezTo>
                    <a:pt x="36106" y="623"/>
                    <a:pt x="35135" y="832"/>
                    <a:pt x="34164" y="1029"/>
                  </a:cubicBezTo>
                  <a:cubicBezTo>
                    <a:pt x="28939" y="2258"/>
                    <a:pt x="23665" y="4520"/>
                    <a:pt x="18539" y="7999"/>
                  </a:cubicBezTo>
                  <a:cubicBezTo>
                    <a:pt x="17310" y="8872"/>
                    <a:pt x="16130" y="9696"/>
                    <a:pt x="15060" y="10618"/>
                  </a:cubicBezTo>
                  <a:cubicBezTo>
                    <a:pt x="14494" y="11073"/>
                    <a:pt x="13978" y="11540"/>
                    <a:pt x="13413" y="11995"/>
                  </a:cubicBezTo>
                  <a:cubicBezTo>
                    <a:pt x="11372" y="13839"/>
                    <a:pt x="9577" y="15843"/>
                    <a:pt x="8040" y="17883"/>
                  </a:cubicBezTo>
                  <a:cubicBezTo>
                    <a:pt x="6246" y="20244"/>
                    <a:pt x="4807" y="22752"/>
                    <a:pt x="3639" y="25370"/>
                  </a:cubicBezTo>
                  <a:cubicBezTo>
                    <a:pt x="3074" y="26649"/>
                    <a:pt x="2558" y="28025"/>
                    <a:pt x="2152" y="29365"/>
                  </a:cubicBezTo>
                  <a:cubicBezTo>
                    <a:pt x="357" y="35205"/>
                    <a:pt x="0" y="41351"/>
                    <a:pt x="763" y="47498"/>
                  </a:cubicBezTo>
                  <a:cubicBezTo>
                    <a:pt x="1070" y="49797"/>
                    <a:pt x="1488" y="52108"/>
                    <a:pt x="2103" y="54407"/>
                  </a:cubicBezTo>
                  <a:cubicBezTo>
                    <a:pt x="2299" y="55071"/>
                    <a:pt x="2459" y="55735"/>
                    <a:pt x="2656" y="56411"/>
                  </a:cubicBezTo>
                  <a:cubicBezTo>
                    <a:pt x="5065" y="64451"/>
                    <a:pt x="9270" y="72183"/>
                    <a:pt x="14593" y="78945"/>
                  </a:cubicBezTo>
                  <a:cubicBezTo>
                    <a:pt x="20592" y="81760"/>
                    <a:pt x="26579" y="84526"/>
                    <a:pt x="32578" y="87341"/>
                  </a:cubicBezTo>
                  <a:cubicBezTo>
                    <a:pt x="33144" y="86936"/>
                    <a:pt x="33648" y="86468"/>
                    <a:pt x="34213" y="86063"/>
                  </a:cubicBezTo>
                  <a:cubicBezTo>
                    <a:pt x="34779" y="85657"/>
                    <a:pt x="35295" y="85190"/>
                    <a:pt x="35799" y="84784"/>
                  </a:cubicBezTo>
                  <a:cubicBezTo>
                    <a:pt x="39081" y="82018"/>
                    <a:pt x="42106" y="78896"/>
                    <a:pt x="44921" y="75613"/>
                  </a:cubicBezTo>
                  <a:cubicBezTo>
                    <a:pt x="44712" y="75257"/>
                    <a:pt x="44515" y="74851"/>
                    <a:pt x="44306" y="74482"/>
                  </a:cubicBezTo>
                  <a:cubicBezTo>
                    <a:pt x="43999" y="73929"/>
                    <a:pt x="43642" y="73314"/>
                    <a:pt x="43286" y="72749"/>
                  </a:cubicBezTo>
                  <a:cubicBezTo>
                    <a:pt x="43077" y="72331"/>
                    <a:pt x="42868" y="71925"/>
                    <a:pt x="42610" y="71569"/>
                  </a:cubicBezTo>
                  <a:cubicBezTo>
                    <a:pt x="42057" y="70598"/>
                    <a:pt x="41491" y="69626"/>
                    <a:pt x="40926" y="68704"/>
                  </a:cubicBezTo>
                  <a:cubicBezTo>
                    <a:pt x="40827" y="68545"/>
                    <a:pt x="40717" y="68397"/>
                    <a:pt x="40667" y="68237"/>
                  </a:cubicBezTo>
                  <a:cubicBezTo>
                    <a:pt x="40311" y="67672"/>
                    <a:pt x="39954" y="67106"/>
                    <a:pt x="39647" y="66553"/>
                  </a:cubicBezTo>
                  <a:cubicBezTo>
                    <a:pt x="39438" y="66295"/>
                    <a:pt x="39290" y="65988"/>
                    <a:pt x="39081" y="65680"/>
                  </a:cubicBezTo>
                  <a:cubicBezTo>
                    <a:pt x="36832" y="62091"/>
                    <a:pt x="34471" y="58562"/>
                    <a:pt x="32013" y="55071"/>
                  </a:cubicBezTo>
                  <a:cubicBezTo>
                    <a:pt x="32836" y="51383"/>
                    <a:pt x="33697" y="47806"/>
                    <a:pt x="34730" y="44216"/>
                  </a:cubicBezTo>
                  <a:cubicBezTo>
                    <a:pt x="34926" y="43503"/>
                    <a:pt x="35135" y="42778"/>
                    <a:pt x="35344" y="42065"/>
                  </a:cubicBezTo>
                  <a:cubicBezTo>
                    <a:pt x="35393" y="41856"/>
                    <a:pt x="35443" y="41659"/>
                    <a:pt x="35541" y="41499"/>
                  </a:cubicBezTo>
                  <a:cubicBezTo>
                    <a:pt x="36832" y="41143"/>
                    <a:pt x="38061" y="40835"/>
                    <a:pt x="39340" y="40577"/>
                  </a:cubicBezTo>
                  <a:lnTo>
                    <a:pt x="41184" y="40122"/>
                  </a:lnTo>
                  <a:cubicBezTo>
                    <a:pt x="42302" y="39864"/>
                    <a:pt x="43433" y="39606"/>
                    <a:pt x="44614" y="39298"/>
                  </a:cubicBezTo>
                  <a:cubicBezTo>
                    <a:pt x="50908" y="37860"/>
                    <a:pt x="57264" y="36483"/>
                    <a:pt x="63668" y="35143"/>
                  </a:cubicBezTo>
                  <a:cubicBezTo>
                    <a:pt x="65771" y="34688"/>
                    <a:pt x="67873" y="34283"/>
                    <a:pt x="69963" y="33865"/>
                  </a:cubicBezTo>
                  <a:cubicBezTo>
                    <a:pt x="71143" y="33607"/>
                    <a:pt x="72323" y="33410"/>
                    <a:pt x="73503" y="33152"/>
                  </a:cubicBezTo>
                  <a:cubicBezTo>
                    <a:pt x="73860" y="33103"/>
                    <a:pt x="74167" y="33053"/>
                    <a:pt x="74524" y="32943"/>
                  </a:cubicBezTo>
                  <a:cubicBezTo>
                    <a:pt x="74733" y="32894"/>
                    <a:pt x="74991" y="32894"/>
                    <a:pt x="75187" y="32844"/>
                  </a:cubicBezTo>
                  <a:cubicBezTo>
                    <a:pt x="76675" y="32537"/>
                    <a:pt x="78163" y="32279"/>
                    <a:pt x="79650" y="31972"/>
                  </a:cubicBezTo>
                  <a:cubicBezTo>
                    <a:pt x="79908" y="31922"/>
                    <a:pt x="80166" y="31873"/>
                    <a:pt x="80412" y="31873"/>
                  </a:cubicBezTo>
                  <a:cubicBezTo>
                    <a:pt x="80265" y="31209"/>
                    <a:pt x="80166" y="30595"/>
                    <a:pt x="80007" y="30029"/>
                  </a:cubicBezTo>
                  <a:cubicBezTo>
                    <a:pt x="79859" y="29415"/>
                    <a:pt x="79699" y="28800"/>
                    <a:pt x="79552" y="28234"/>
                  </a:cubicBezTo>
                  <a:cubicBezTo>
                    <a:pt x="74558" y="10806"/>
                    <a:pt x="59815" y="1"/>
                    <a:pt x="43152" y="1"/>
                  </a:cubicBezTo>
                  <a:close/>
                </a:path>
              </a:pathLst>
            </a:cu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8"/>
            <p:cNvSpPr/>
            <p:nvPr/>
          </p:nvSpPr>
          <p:spPr>
            <a:xfrm>
              <a:off x="9494825" y="2808750"/>
              <a:ext cx="2011850" cy="1974650"/>
            </a:xfrm>
            <a:custGeom>
              <a:rect b="b" l="l" r="r" t="t"/>
              <a:pathLst>
                <a:path extrusionOk="0" h="78986" w="80474">
                  <a:moveTo>
                    <a:pt x="38725" y="74375"/>
                  </a:moveTo>
                  <a:cubicBezTo>
                    <a:pt x="38676" y="74425"/>
                    <a:pt x="38565" y="74474"/>
                    <a:pt x="38516" y="74523"/>
                  </a:cubicBezTo>
                  <a:lnTo>
                    <a:pt x="38516" y="74634"/>
                  </a:lnTo>
                  <a:lnTo>
                    <a:pt x="38516" y="74781"/>
                  </a:lnTo>
                  <a:cubicBezTo>
                    <a:pt x="38676" y="74830"/>
                    <a:pt x="38774" y="74990"/>
                    <a:pt x="38774" y="75138"/>
                  </a:cubicBezTo>
                  <a:cubicBezTo>
                    <a:pt x="38823" y="75199"/>
                    <a:pt x="38934" y="75199"/>
                    <a:pt x="38983" y="75199"/>
                  </a:cubicBezTo>
                  <a:lnTo>
                    <a:pt x="39131" y="75199"/>
                  </a:lnTo>
                  <a:cubicBezTo>
                    <a:pt x="39340" y="74990"/>
                    <a:pt x="39291" y="74781"/>
                    <a:pt x="39131" y="74584"/>
                  </a:cubicBezTo>
                  <a:cubicBezTo>
                    <a:pt x="39082" y="74523"/>
                    <a:pt x="38873" y="74425"/>
                    <a:pt x="38725" y="74375"/>
                  </a:cubicBezTo>
                  <a:close/>
                  <a:moveTo>
                    <a:pt x="38627" y="73552"/>
                  </a:moveTo>
                  <a:cubicBezTo>
                    <a:pt x="38774" y="73552"/>
                    <a:pt x="38934" y="73601"/>
                    <a:pt x="39082" y="73601"/>
                  </a:cubicBezTo>
                  <a:cubicBezTo>
                    <a:pt x="39131" y="73662"/>
                    <a:pt x="39180" y="73662"/>
                    <a:pt x="39241" y="73712"/>
                  </a:cubicBezTo>
                  <a:cubicBezTo>
                    <a:pt x="39438" y="73761"/>
                    <a:pt x="39598" y="73859"/>
                    <a:pt x="39696" y="73970"/>
                  </a:cubicBezTo>
                  <a:cubicBezTo>
                    <a:pt x="39745" y="74019"/>
                    <a:pt x="39745" y="74068"/>
                    <a:pt x="39795" y="74117"/>
                  </a:cubicBezTo>
                  <a:cubicBezTo>
                    <a:pt x="40004" y="74326"/>
                    <a:pt x="40102" y="74634"/>
                    <a:pt x="40102" y="74941"/>
                  </a:cubicBezTo>
                  <a:cubicBezTo>
                    <a:pt x="40053" y="75506"/>
                    <a:pt x="39598" y="76010"/>
                    <a:pt x="39032" y="76060"/>
                  </a:cubicBezTo>
                  <a:lnTo>
                    <a:pt x="38934" y="76060"/>
                  </a:lnTo>
                  <a:cubicBezTo>
                    <a:pt x="38418" y="76060"/>
                    <a:pt x="37951" y="75752"/>
                    <a:pt x="37754" y="75297"/>
                  </a:cubicBezTo>
                  <a:cubicBezTo>
                    <a:pt x="37545" y="75039"/>
                    <a:pt x="37447" y="74683"/>
                    <a:pt x="37545" y="74375"/>
                  </a:cubicBezTo>
                  <a:cubicBezTo>
                    <a:pt x="37643" y="73810"/>
                    <a:pt x="38160" y="73552"/>
                    <a:pt x="38627" y="73552"/>
                  </a:cubicBezTo>
                  <a:close/>
                  <a:moveTo>
                    <a:pt x="47994" y="0"/>
                  </a:moveTo>
                  <a:cubicBezTo>
                    <a:pt x="40360" y="0"/>
                    <a:pt x="32628" y="2410"/>
                    <a:pt x="26173" y="6860"/>
                  </a:cubicBezTo>
                  <a:cubicBezTo>
                    <a:pt x="1" y="24796"/>
                    <a:pt x="9934" y="51780"/>
                    <a:pt x="21207" y="70589"/>
                  </a:cubicBezTo>
                  <a:cubicBezTo>
                    <a:pt x="27194" y="73355"/>
                    <a:pt x="39131" y="78986"/>
                    <a:pt x="39131" y="78986"/>
                  </a:cubicBezTo>
                  <a:lnTo>
                    <a:pt x="46458" y="71093"/>
                  </a:lnTo>
                  <a:cubicBezTo>
                    <a:pt x="46458" y="71093"/>
                    <a:pt x="36783" y="55468"/>
                    <a:pt x="32111" y="48867"/>
                  </a:cubicBezTo>
                  <a:cubicBezTo>
                    <a:pt x="33095" y="44257"/>
                    <a:pt x="34263" y="39745"/>
                    <a:pt x="35603" y="35295"/>
                  </a:cubicBezTo>
                  <a:cubicBezTo>
                    <a:pt x="50453" y="31656"/>
                    <a:pt x="65414" y="28423"/>
                    <a:pt x="80474" y="25657"/>
                  </a:cubicBezTo>
                  <a:cubicBezTo>
                    <a:pt x="74991" y="7782"/>
                    <a:pt x="61616" y="0"/>
                    <a:pt x="47994" y="0"/>
                  </a:cubicBezTo>
                  <a:close/>
                </a:path>
              </a:pathLst>
            </a:custGeom>
            <a:solidFill>
              <a:srgbClr val="E33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8"/>
            <p:cNvSpPr/>
            <p:nvPr/>
          </p:nvSpPr>
          <p:spPr>
            <a:xfrm>
              <a:off x="10430975" y="4647525"/>
              <a:ext cx="66400" cy="62725"/>
            </a:xfrm>
            <a:custGeom>
              <a:rect b="b" l="l" r="r" t="t"/>
              <a:pathLst>
                <a:path extrusionOk="0" h="2509" w="2656">
                  <a:moveTo>
                    <a:pt x="1279" y="824"/>
                  </a:moveTo>
                  <a:cubicBezTo>
                    <a:pt x="1427" y="874"/>
                    <a:pt x="1636" y="972"/>
                    <a:pt x="1685" y="1033"/>
                  </a:cubicBezTo>
                  <a:cubicBezTo>
                    <a:pt x="1845" y="1230"/>
                    <a:pt x="1894" y="1439"/>
                    <a:pt x="1685" y="1648"/>
                  </a:cubicBezTo>
                  <a:lnTo>
                    <a:pt x="1537" y="1648"/>
                  </a:lnTo>
                  <a:cubicBezTo>
                    <a:pt x="1488" y="1648"/>
                    <a:pt x="1377" y="1648"/>
                    <a:pt x="1328" y="1587"/>
                  </a:cubicBezTo>
                  <a:cubicBezTo>
                    <a:pt x="1328" y="1439"/>
                    <a:pt x="1230" y="1279"/>
                    <a:pt x="1070" y="1230"/>
                  </a:cubicBezTo>
                  <a:lnTo>
                    <a:pt x="1070" y="1083"/>
                  </a:lnTo>
                  <a:lnTo>
                    <a:pt x="1070" y="972"/>
                  </a:lnTo>
                  <a:cubicBezTo>
                    <a:pt x="1119" y="923"/>
                    <a:pt x="1230" y="874"/>
                    <a:pt x="1279" y="824"/>
                  </a:cubicBezTo>
                  <a:close/>
                  <a:moveTo>
                    <a:pt x="1181" y="1"/>
                  </a:moveTo>
                  <a:cubicBezTo>
                    <a:pt x="714" y="1"/>
                    <a:pt x="197" y="259"/>
                    <a:pt x="99" y="824"/>
                  </a:cubicBezTo>
                  <a:cubicBezTo>
                    <a:pt x="1" y="1132"/>
                    <a:pt x="99" y="1488"/>
                    <a:pt x="308" y="1746"/>
                  </a:cubicBezTo>
                  <a:cubicBezTo>
                    <a:pt x="505" y="2201"/>
                    <a:pt x="972" y="2509"/>
                    <a:pt x="1488" y="2509"/>
                  </a:cubicBezTo>
                  <a:lnTo>
                    <a:pt x="1586" y="2509"/>
                  </a:lnTo>
                  <a:cubicBezTo>
                    <a:pt x="2152" y="2459"/>
                    <a:pt x="2607" y="1955"/>
                    <a:pt x="2656" y="1390"/>
                  </a:cubicBezTo>
                  <a:cubicBezTo>
                    <a:pt x="2656" y="1083"/>
                    <a:pt x="2558" y="775"/>
                    <a:pt x="2349" y="566"/>
                  </a:cubicBezTo>
                  <a:cubicBezTo>
                    <a:pt x="2299" y="517"/>
                    <a:pt x="2299" y="468"/>
                    <a:pt x="2250" y="419"/>
                  </a:cubicBezTo>
                  <a:cubicBezTo>
                    <a:pt x="2152" y="308"/>
                    <a:pt x="1992" y="210"/>
                    <a:pt x="1795" y="161"/>
                  </a:cubicBezTo>
                  <a:cubicBezTo>
                    <a:pt x="1734" y="111"/>
                    <a:pt x="1685" y="111"/>
                    <a:pt x="1636" y="50"/>
                  </a:cubicBezTo>
                  <a:cubicBezTo>
                    <a:pt x="1488" y="50"/>
                    <a:pt x="1328" y="1"/>
                    <a:pt x="1181" y="1"/>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8"/>
            <p:cNvSpPr/>
            <p:nvPr/>
          </p:nvSpPr>
          <p:spPr>
            <a:xfrm>
              <a:off x="11424600" y="4478500"/>
              <a:ext cx="74400" cy="62725"/>
            </a:xfrm>
            <a:custGeom>
              <a:rect b="b" l="l" r="r" t="t"/>
              <a:pathLst>
                <a:path extrusionOk="0" h="2509" w="2976">
                  <a:moveTo>
                    <a:pt x="1279" y="1488"/>
                  </a:moveTo>
                  <a:lnTo>
                    <a:pt x="1279" y="1537"/>
                  </a:lnTo>
                  <a:lnTo>
                    <a:pt x="1230" y="1537"/>
                  </a:lnTo>
                  <a:lnTo>
                    <a:pt x="1230" y="1586"/>
                  </a:lnTo>
                  <a:cubicBezTo>
                    <a:pt x="1230" y="1586"/>
                    <a:pt x="1181" y="1537"/>
                    <a:pt x="1230" y="1537"/>
                  </a:cubicBezTo>
                  <a:lnTo>
                    <a:pt x="1279" y="1488"/>
                  </a:lnTo>
                  <a:close/>
                  <a:moveTo>
                    <a:pt x="1230" y="0"/>
                  </a:moveTo>
                  <a:cubicBezTo>
                    <a:pt x="664" y="0"/>
                    <a:pt x="209" y="468"/>
                    <a:pt x="50" y="972"/>
                  </a:cubicBezTo>
                  <a:cubicBezTo>
                    <a:pt x="0" y="1279"/>
                    <a:pt x="0" y="1586"/>
                    <a:pt x="160" y="1844"/>
                  </a:cubicBezTo>
                  <a:cubicBezTo>
                    <a:pt x="209" y="1955"/>
                    <a:pt x="308" y="2053"/>
                    <a:pt x="468" y="2152"/>
                  </a:cubicBezTo>
                  <a:cubicBezTo>
                    <a:pt x="517" y="2201"/>
                    <a:pt x="566" y="2262"/>
                    <a:pt x="566" y="2262"/>
                  </a:cubicBezTo>
                  <a:cubicBezTo>
                    <a:pt x="775" y="2459"/>
                    <a:pt x="1021" y="2508"/>
                    <a:pt x="1279" y="2508"/>
                  </a:cubicBezTo>
                  <a:cubicBezTo>
                    <a:pt x="1537" y="2508"/>
                    <a:pt x="1795" y="2459"/>
                    <a:pt x="2004" y="2312"/>
                  </a:cubicBezTo>
                  <a:cubicBezTo>
                    <a:pt x="2975" y="1648"/>
                    <a:pt x="2361" y="50"/>
                    <a:pt x="1279" y="0"/>
                  </a:cubicBezTo>
                  <a:close/>
                </a:path>
              </a:pathLst>
            </a:custGeom>
            <a:solidFill>
              <a:srgbClr val="FFD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8"/>
            <p:cNvSpPr/>
            <p:nvPr/>
          </p:nvSpPr>
          <p:spPr>
            <a:xfrm>
              <a:off x="10462950" y="2714075"/>
              <a:ext cx="1009000" cy="772050"/>
            </a:xfrm>
            <a:custGeom>
              <a:rect b="b" l="l" r="r" t="t"/>
              <a:pathLst>
                <a:path extrusionOk="0" h="30882" w="40360">
                  <a:moveTo>
                    <a:pt x="2914" y="1"/>
                  </a:moveTo>
                  <a:cubicBezTo>
                    <a:pt x="1942" y="148"/>
                    <a:pt x="971" y="357"/>
                    <a:pt x="0" y="554"/>
                  </a:cubicBezTo>
                  <a:cubicBezTo>
                    <a:pt x="922" y="616"/>
                    <a:pt x="1844" y="665"/>
                    <a:pt x="2815" y="763"/>
                  </a:cubicBezTo>
                  <a:cubicBezTo>
                    <a:pt x="6602" y="1329"/>
                    <a:pt x="10351" y="2460"/>
                    <a:pt x="13830" y="4095"/>
                  </a:cubicBezTo>
                  <a:cubicBezTo>
                    <a:pt x="15416" y="4857"/>
                    <a:pt x="16953" y="5730"/>
                    <a:pt x="18440" y="6701"/>
                  </a:cubicBezTo>
                  <a:cubicBezTo>
                    <a:pt x="25411" y="11311"/>
                    <a:pt x="30168" y="18281"/>
                    <a:pt x="33291" y="25915"/>
                  </a:cubicBezTo>
                  <a:cubicBezTo>
                    <a:pt x="33709" y="26936"/>
                    <a:pt x="34115" y="28018"/>
                    <a:pt x="34471" y="29038"/>
                  </a:cubicBezTo>
                  <a:lnTo>
                    <a:pt x="34471" y="29087"/>
                  </a:lnTo>
                  <a:cubicBezTo>
                    <a:pt x="34680" y="29653"/>
                    <a:pt x="34828" y="30169"/>
                    <a:pt x="35037" y="30734"/>
                  </a:cubicBezTo>
                  <a:lnTo>
                    <a:pt x="35037" y="30882"/>
                  </a:lnTo>
                  <a:cubicBezTo>
                    <a:pt x="35393" y="30833"/>
                    <a:pt x="35750" y="30734"/>
                    <a:pt x="36057" y="30734"/>
                  </a:cubicBezTo>
                  <a:cubicBezTo>
                    <a:pt x="36524" y="30624"/>
                    <a:pt x="36930" y="30575"/>
                    <a:pt x="37335" y="30525"/>
                  </a:cubicBezTo>
                  <a:cubicBezTo>
                    <a:pt x="37495" y="30476"/>
                    <a:pt x="37704" y="30476"/>
                    <a:pt x="37852" y="30476"/>
                  </a:cubicBezTo>
                  <a:lnTo>
                    <a:pt x="37901" y="30427"/>
                  </a:lnTo>
                  <a:lnTo>
                    <a:pt x="38208" y="30427"/>
                  </a:lnTo>
                  <a:cubicBezTo>
                    <a:pt x="38208" y="30427"/>
                    <a:pt x="38257" y="30427"/>
                    <a:pt x="38257" y="30366"/>
                  </a:cubicBezTo>
                  <a:lnTo>
                    <a:pt x="38368" y="30366"/>
                  </a:lnTo>
                  <a:cubicBezTo>
                    <a:pt x="39032" y="30267"/>
                    <a:pt x="39696" y="30218"/>
                    <a:pt x="40360" y="30120"/>
                  </a:cubicBezTo>
                  <a:cubicBezTo>
                    <a:pt x="40310" y="30009"/>
                    <a:pt x="40261" y="29862"/>
                    <a:pt x="40212" y="29702"/>
                  </a:cubicBezTo>
                  <a:cubicBezTo>
                    <a:pt x="40052" y="29247"/>
                    <a:pt x="39905" y="28780"/>
                    <a:pt x="39745" y="28374"/>
                  </a:cubicBezTo>
                  <a:cubicBezTo>
                    <a:pt x="39696" y="28276"/>
                    <a:pt x="39696" y="28165"/>
                    <a:pt x="39647" y="28067"/>
                  </a:cubicBezTo>
                  <a:cubicBezTo>
                    <a:pt x="38368" y="24588"/>
                    <a:pt x="36782" y="21146"/>
                    <a:pt x="34729" y="17925"/>
                  </a:cubicBezTo>
                  <a:cubicBezTo>
                    <a:pt x="32418" y="14335"/>
                    <a:pt x="29603" y="11065"/>
                    <a:pt x="26271" y="8397"/>
                  </a:cubicBezTo>
                  <a:cubicBezTo>
                    <a:pt x="25042" y="7377"/>
                    <a:pt x="23714" y="6455"/>
                    <a:pt x="22337" y="5631"/>
                  </a:cubicBezTo>
                  <a:cubicBezTo>
                    <a:pt x="17002" y="2460"/>
                    <a:pt x="10966" y="714"/>
                    <a:pt x="4868" y="148"/>
                  </a:cubicBezTo>
                  <a:cubicBezTo>
                    <a:pt x="4204" y="99"/>
                    <a:pt x="3590" y="50"/>
                    <a:pt x="2914"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8"/>
            <p:cNvSpPr/>
            <p:nvPr/>
          </p:nvSpPr>
          <p:spPr>
            <a:xfrm>
              <a:off x="9661400" y="2967625"/>
              <a:ext cx="777275" cy="1144850"/>
            </a:xfrm>
            <a:custGeom>
              <a:rect b="b" l="l" r="r" t="t"/>
              <a:pathLst>
                <a:path extrusionOk="0" h="45794" w="31091">
                  <a:moveTo>
                    <a:pt x="12958" y="1"/>
                  </a:moveTo>
                  <a:cubicBezTo>
                    <a:pt x="12392" y="456"/>
                    <a:pt x="11876" y="923"/>
                    <a:pt x="11311" y="1378"/>
                  </a:cubicBezTo>
                  <a:cubicBezTo>
                    <a:pt x="11729" y="1636"/>
                    <a:pt x="12134" y="1894"/>
                    <a:pt x="12540" y="2152"/>
                  </a:cubicBezTo>
                  <a:cubicBezTo>
                    <a:pt x="13315" y="2705"/>
                    <a:pt x="14077" y="3222"/>
                    <a:pt x="14851" y="3787"/>
                  </a:cubicBezTo>
                  <a:cubicBezTo>
                    <a:pt x="14950" y="3836"/>
                    <a:pt x="14999" y="3886"/>
                    <a:pt x="15060" y="3935"/>
                  </a:cubicBezTo>
                  <a:cubicBezTo>
                    <a:pt x="15368" y="4144"/>
                    <a:pt x="15675" y="4353"/>
                    <a:pt x="15982" y="4611"/>
                  </a:cubicBezTo>
                  <a:cubicBezTo>
                    <a:pt x="16130" y="4709"/>
                    <a:pt x="16339" y="4857"/>
                    <a:pt x="16535" y="5017"/>
                  </a:cubicBezTo>
                  <a:lnTo>
                    <a:pt x="16535" y="5066"/>
                  </a:lnTo>
                  <a:lnTo>
                    <a:pt x="16597" y="5066"/>
                  </a:lnTo>
                  <a:lnTo>
                    <a:pt x="16646" y="5115"/>
                  </a:lnTo>
                  <a:cubicBezTo>
                    <a:pt x="16744" y="5164"/>
                    <a:pt x="16843" y="5275"/>
                    <a:pt x="16953" y="5373"/>
                  </a:cubicBezTo>
                  <a:cubicBezTo>
                    <a:pt x="17666" y="5889"/>
                    <a:pt x="18330" y="6455"/>
                    <a:pt x="18994" y="7008"/>
                  </a:cubicBezTo>
                  <a:cubicBezTo>
                    <a:pt x="21207" y="8852"/>
                    <a:pt x="23248" y="10856"/>
                    <a:pt x="25202" y="12909"/>
                  </a:cubicBezTo>
                  <a:cubicBezTo>
                    <a:pt x="26481" y="14286"/>
                    <a:pt x="27759" y="15724"/>
                    <a:pt x="28940" y="17212"/>
                  </a:cubicBezTo>
                  <a:cubicBezTo>
                    <a:pt x="27907" y="20174"/>
                    <a:pt x="26887" y="23149"/>
                    <a:pt x="25866" y="26174"/>
                  </a:cubicBezTo>
                  <a:cubicBezTo>
                    <a:pt x="25092" y="28473"/>
                    <a:pt x="24329" y="30784"/>
                    <a:pt x="23506" y="33083"/>
                  </a:cubicBezTo>
                  <a:cubicBezTo>
                    <a:pt x="23506" y="33132"/>
                    <a:pt x="23457" y="33242"/>
                    <a:pt x="23457" y="33341"/>
                  </a:cubicBezTo>
                  <a:cubicBezTo>
                    <a:pt x="23149" y="34115"/>
                    <a:pt x="22891" y="34927"/>
                    <a:pt x="22633" y="35701"/>
                  </a:cubicBezTo>
                  <a:cubicBezTo>
                    <a:pt x="22129" y="37287"/>
                    <a:pt x="21563" y="38873"/>
                    <a:pt x="21047" y="40409"/>
                  </a:cubicBezTo>
                  <a:cubicBezTo>
                    <a:pt x="18379" y="41184"/>
                    <a:pt x="15724" y="41848"/>
                    <a:pt x="13056" y="42352"/>
                  </a:cubicBezTo>
                  <a:cubicBezTo>
                    <a:pt x="12540" y="42462"/>
                    <a:pt x="12036" y="42512"/>
                    <a:pt x="11520" y="42610"/>
                  </a:cubicBezTo>
                  <a:cubicBezTo>
                    <a:pt x="10647" y="42770"/>
                    <a:pt x="9835" y="42917"/>
                    <a:pt x="8963" y="43028"/>
                  </a:cubicBezTo>
                  <a:lnTo>
                    <a:pt x="8655" y="43077"/>
                  </a:lnTo>
                  <a:lnTo>
                    <a:pt x="8495" y="43077"/>
                  </a:lnTo>
                  <a:cubicBezTo>
                    <a:pt x="8299" y="43126"/>
                    <a:pt x="8090" y="43126"/>
                    <a:pt x="7881" y="43175"/>
                  </a:cubicBezTo>
                  <a:cubicBezTo>
                    <a:pt x="7426" y="43225"/>
                    <a:pt x="7008" y="43274"/>
                    <a:pt x="6553" y="43335"/>
                  </a:cubicBezTo>
                  <a:cubicBezTo>
                    <a:pt x="6037" y="43384"/>
                    <a:pt x="5533" y="43434"/>
                    <a:pt x="5066" y="43483"/>
                  </a:cubicBezTo>
                  <a:cubicBezTo>
                    <a:pt x="3836" y="43581"/>
                    <a:pt x="2656" y="43692"/>
                    <a:pt x="1476" y="43741"/>
                  </a:cubicBezTo>
                  <a:cubicBezTo>
                    <a:pt x="972" y="43741"/>
                    <a:pt x="505" y="43790"/>
                    <a:pt x="1" y="43790"/>
                  </a:cubicBezTo>
                  <a:cubicBezTo>
                    <a:pt x="197" y="44454"/>
                    <a:pt x="357" y="45118"/>
                    <a:pt x="554" y="45794"/>
                  </a:cubicBezTo>
                  <a:cubicBezTo>
                    <a:pt x="1021" y="45794"/>
                    <a:pt x="1427" y="45794"/>
                    <a:pt x="1894" y="45732"/>
                  </a:cubicBezTo>
                  <a:cubicBezTo>
                    <a:pt x="3123" y="45683"/>
                    <a:pt x="4402" y="45585"/>
                    <a:pt x="5680" y="45487"/>
                  </a:cubicBezTo>
                  <a:cubicBezTo>
                    <a:pt x="8041" y="45228"/>
                    <a:pt x="10389" y="44921"/>
                    <a:pt x="12700" y="44454"/>
                  </a:cubicBezTo>
                  <a:lnTo>
                    <a:pt x="12798" y="44454"/>
                  </a:lnTo>
                  <a:cubicBezTo>
                    <a:pt x="14593" y="44147"/>
                    <a:pt x="16339" y="43741"/>
                    <a:pt x="18072" y="43335"/>
                  </a:cubicBezTo>
                  <a:cubicBezTo>
                    <a:pt x="18945" y="43126"/>
                    <a:pt x="19818" y="42917"/>
                    <a:pt x="20691" y="42659"/>
                  </a:cubicBezTo>
                  <a:cubicBezTo>
                    <a:pt x="21145" y="42561"/>
                    <a:pt x="21563" y="42413"/>
                    <a:pt x="22018" y="42303"/>
                  </a:cubicBezTo>
                  <a:cubicBezTo>
                    <a:pt x="22276" y="42204"/>
                    <a:pt x="22485" y="42106"/>
                    <a:pt x="22633" y="41897"/>
                  </a:cubicBezTo>
                  <a:cubicBezTo>
                    <a:pt x="22744" y="41737"/>
                    <a:pt x="22793" y="41590"/>
                    <a:pt x="22891" y="41381"/>
                  </a:cubicBezTo>
                  <a:cubicBezTo>
                    <a:pt x="22940" y="41184"/>
                    <a:pt x="23051" y="40926"/>
                    <a:pt x="23100" y="40668"/>
                  </a:cubicBezTo>
                  <a:cubicBezTo>
                    <a:pt x="23198" y="40360"/>
                    <a:pt x="23358" y="40004"/>
                    <a:pt x="23457" y="39696"/>
                  </a:cubicBezTo>
                  <a:cubicBezTo>
                    <a:pt x="23457" y="39647"/>
                    <a:pt x="23506" y="39537"/>
                    <a:pt x="23506" y="39487"/>
                  </a:cubicBezTo>
                  <a:cubicBezTo>
                    <a:pt x="24588" y="36316"/>
                    <a:pt x="25657" y="33193"/>
                    <a:pt x="26739" y="30009"/>
                  </a:cubicBezTo>
                  <a:cubicBezTo>
                    <a:pt x="27600" y="27354"/>
                    <a:pt x="28522" y="24735"/>
                    <a:pt x="29394" y="22068"/>
                  </a:cubicBezTo>
                  <a:cubicBezTo>
                    <a:pt x="29444" y="21920"/>
                    <a:pt x="29554" y="21760"/>
                    <a:pt x="29603" y="21613"/>
                  </a:cubicBezTo>
                  <a:cubicBezTo>
                    <a:pt x="29812" y="20838"/>
                    <a:pt x="30058" y="20125"/>
                    <a:pt x="30316" y="19363"/>
                  </a:cubicBezTo>
                  <a:cubicBezTo>
                    <a:pt x="30476" y="18945"/>
                    <a:pt x="30624" y="18490"/>
                    <a:pt x="30784" y="18023"/>
                  </a:cubicBezTo>
                  <a:cubicBezTo>
                    <a:pt x="30882" y="17826"/>
                    <a:pt x="30931" y="17617"/>
                    <a:pt x="31042" y="17359"/>
                  </a:cubicBezTo>
                  <a:cubicBezTo>
                    <a:pt x="31091" y="17150"/>
                    <a:pt x="31091" y="16954"/>
                    <a:pt x="31042" y="16745"/>
                  </a:cubicBezTo>
                  <a:cubicBezTo>
                    <a:pt x="30980" y="16486"/>
                    <a:pt x="30833" y="16339"/>
                    <a:pt x="30673" y="16130"/>
                  </a:cubicBezTo>
                  <a:cubicBezTo>
                    <a:pt x="30169" y="15515"/>
                    <a:pt x="29653" y="14901"/>
                    <a:pt x="29136" y="14286"/>
                  </a:cubicBezTo>
                  <a:cubicBezTo>
                    <a:pt x="28116" y="13057"/>
                    <a:pt x="27046" y="11876"/>
                    <a:pt x="25965" y="10696"/>
                  </a:cubicBezTo>
                  <a:cubicBezTo>
                    <a:pt x="24280" y="9012"/>
                    <a:pt x="22535" y="7377"/>
                    <a:pt x="20740" y="5779"/>
                  </a:cubicBezTo>
                  <a:cubicBezTo>
                    <a:pt x="20125" y="5275"/>
                    <a:pt x="19461" y="4758"/>
                    <a:pt x="18847" y="4242"/>
                  </a:cubicBezTo>
                  <a:cubicBezTo>
                    <a:pt x="18134" y="3689"/>
                    <a:pt x="17408" y="3123"/>
                    <a:pt x="16695" y="2607"/>
                  </a:cubicBezTo>
                  <a:cubicBezTo>
                    <a:pt x="15466" y="1685"/>
                    <a:pt x="14237" y="812"/>
                    <a:pt x="12958"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8"/>
            <p:cNvSpPr/>
            <p:nvPr/>
          </p:nvSpPr>
          <p:spPr>
            <a:xfrm>
              <a:off x="9608850" y="3140350"/>
              <a:ext cx="329175" cy="749325"/>
            </a:xfrm>
            <a:custGeom>
              <a:rect b="b" l="l" r="r" t="t"/>
              <a:pathLst>
                <a:path extrusionOk="0" h="29973" w="13167">
                  <a:moveTo>
                    <a:pt x="8962" y="1"/>
                  </a:moveTo>
                  <a:cubicBezTo>
                    <a:pt x="8655" y="99"/>
                    <a:pt x="8348" y="210"/>
                    <a:pt x="8040" y="357"/>
                  </a:cubicBezTo>
                  <a:cubicBezTo>
                    <a:pt x="6246" y="2718"/>
                    <a:pt x="4807" y="5226"/>
                    <a:pt x="3639" y="7844"/>
                  </a:cubicBezTo>
                  <a:cubicBezTo>
                    <a:pt x="4045" y="8041"/>
                    <a:pt x="4451" y="8250"/>
                    <a:pt x="4869" y="8459"/>
                  </a:cubicBezTo>
                  <a:cubicBezTo>
                    <a:pt x="5324" y="7537"/>
                    <a:pt x="5791" y="6553"/>
                    <a:pt x="6246" y="5693"/>
                  </a:cubicBezTo>
                  <a:cubicBezTo>
                    <a:pt x="7118" y="6197"/>
                    <a:pt x="7942" y="6762"/>
                    <a:pt x="8803" y="7279"/>
                  </a:cubicBezTo>
                  <a:cubicBezTo>
                    <a:pt x="9012" y="7426"/>
                    <a:pt x="9221" y="7586"/>
                    <a:pt x="9479" y="7733"/>
                  </a:cubicBezTo>
                  <a:cubicBezTo>
                    <a:pt x="8557" y="9381"/>
                    <a:pt x="7782" y="11065"/>
                    <a:pt x="7118" y="12811"/>
                  </a:cubicBezTo>
                  <a:cubicBezTo>
                    <a:pt x="6959" y="12761"/>
                    <a:pt x="6762" y="12651"/>
                    <a:pt x="6553" y="12602"/>
                  </a:cubicBezTo>
                  <a:cubicBezTo>
                    <a:pt x="5373" y="12085"/>
                    <a:pt x="4193" y="11630"/>
                    <a:pt x="2963" y="11114"/>
                  </a:cubicBezTo>
                  <a:cubicBezTo>
                    <a:pt x="2717" y="11372"/>
                    <a:pt x="2410" y="11581"/>
                    <a:pt x="2152" y="11839"/>
                  </a:cubicBezTo>
                  <a:cubicBezTo>
                    <a:pt x="357" y="17679"/>
                    <a:pt x="0" y="23825"/>
                    <a:pt x="763" y="29972"/>
                  </a:cubicBezTo>
                  <a:cubicBezTo>
                    <a:pt x="2349" y="29714"/>
                    <a:pt x="3947" y="29456"/>
                    <a:pt x="5533" y="29247"/>
                  </a:cubicBezTo>
                  <a:cubicBezTo>
                    <a:pt x="6553" y="29099"/>
                    <a:pt x="7635" y="28940"/>
                    <a:pt x="8704" y="28792"/>
                  </a:cubicBezTo>
                  <a:cubicBezTo>
                    <a:pt x="8446" y="26383"/>
                    <a:pt x="8446" y="23924"/>
                    <a:pt x="8803" y="21465"/>
                  </a:cubicBezTo>
                  <a:cubicBezTo>
                    <a:pt x="7573" y="21305"/>
                    <a:pt x="6295" y="21207"/>
                    <a:pt x="5065" y="21059"/>
                  </a:cubicBezTo>
                  <a:lnTo>
                    <a:pt x="5065" y="21109"/>
                  </a:lnTo>
                  <a:cubicBezTo>
                    <a:pt x="4967" y="22031"/>
                    <a:pt x="4869" y="22953"/>
                    <a:pt x="4807" y="23825"/>
                  </a:cubicBezTo>
                  <a:cubicBezTo>
                    <a:pt x="3529" y="23825"/>
                    <a:pt x="2250" y="23825"/>
                    <a:pt x="1021" y="23764"/>
                  </a:cubicBezTo>
                  <a:cubicBezTo>
                    <a:pt x="1181" y="21723"/>
                    <a:pt x="1488" y="19621"/>
                    <a:pt x="1894" y="17519"/>
                  </a:cubicBezTo>
                  <a:cubicBezTo>
                    <a:pt x="3074" y="17777"/>
                    <a:pt x="4193" y="17986"/>
                    <a:pt x="5324" y="18232"/>
                  </a:cubicBezTo>
                  <a:cubicBezTo>
                    <a:pt x="5631" y="18293"/>
                    <a:pt x="5987" y="18343"/>
                    <a:pt x="6295" y="18392"/>
                  </a:cubicBezTo>
                  <a:cubicBezTo>
                    <a:pt x="7573" y="17162"/>
                    <a:pt x="8913" y="16081"/>
                    <a:pt x="10290" y="15159"/>
                  </a:cubicBezTo>
                  <a:cubicBezTo>
                    <a:pt x="10856" y="13425"/>
                    <a:pt x="11569" y="11729"/>
                    <a:pt x="12441" y="10143"/>
                  </a:cubicBezTo>
                  <a:cubicBezTo>
                    <a:pt x="12700" y="9688"/>
                    <a:pt x="12909" y="9270"/>
                    <a:pt x="13167" y="8864"/>
                  </a:cubicBezTo>
                  <a:cubicBezTo>
                    <a:pt x="13105" y="8090"/>
                    <a:pt x="13056" y="7328"/>
                    <a:pt x="13007" y="6553"/>
                  </a:cubicBezTo>
                  <a:cubicBezTo>
                    <a:pt x="13007" y="5631"/>
                    <a:pt x="13007" y="4660"/>
                    <a:pt x="13056" y="3689"/>
                  </a:cubicBezTo>
                  <a:cubicBezTo>
                    <a:pt x="12650" y="3332"/>
                    <a:pt x="12245" y="2976"/>
                    <a:pt x="11827" y="2619"/>
                  </a:cubicBezTo>
                  <a:cubicBezTo>
                    <a:pt x="10856" y="1746"/>
                    <a:pt x="9934" y="874"/>
                    <a:pt x="8962"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8"/>
            <p:cNvSpPr/>
            <p:nvPr/>
          </p:nvSpPr>
          <p:spPr>
            <a:xfrm>
              <a:off x="9866100" y="3344125"/>
              <a:ext cx="274150" cy="509575"/>
            </a:xfrm>
            <a:custGeom>
              <a:rect b="b" l="l" r="r" t="t"/>
              <a:pathLst>
                <a:path extrusionOk="0" h="20383" w="10966">
                  <a:moveTo>
                    <a:pt x="7991" y="0"/>
                  </a:moveTo>
                  <a:cubicBezTo>
                    <a:pt x="6811" y="406"/>
                    <a:pt x="5692" y="922"/>
                    <a:pt x="4561" y="1537"/>
                  </a:cubicBezTo>
                  <a:cubicBezTo>
                    <a:pt x="3946" y="2459"/>
                    <a:pt x="3430" y="3430"/>
                    <a:pt x="2975" y="4401"/>
                  </a:cubicBezTo>
                  <a:cubicBezTo>
                    <a:pt x="2926" y="4451"/>
                    <a:pt x="2926" y="4549"/>
                    <a:pt x="2877" y="4610"/>
                  </a:cubicBezTo>
                  <a:cubicBezTo>
                    <a:pt x="2926" y="4610"/>
                    <a:pt x="2975" y="4660"/>
                    <a:pt x="3024" y="4660"/>
                  </a:cubicBezTo>
                  <a:lnTo>
                    <a:pt x="3073" y="4660"/>
                  </a:lnTo>
                  <a:cubicBezTo>
                    <a:pt x="3541" y="4918"/>
                    <a:pt x="4045" y="5164"/>
                    <a:pt x="4561" y="5422"/>
                  </a:cubicBezTo>
                  <a:cubicBezTo>
                    <a:pt x="4303" y="5938"/>
                    <a:pt x="4106" y="6504"/>
                    <a:pt x="3848" y="7069"/>
                  </a:cubicBezTo>
                  <a:cubicBezTo>
                    <a:pt x="2766" y="9884"/>
                    <a:pt x="2102" y="12908"/>
                    <a:pt x="1955" y="15920"/>
                  </a:cubicBezTo>
                  <a:cubicBezTo>
                    <a:pt x="1340" y="15920"/>
                    <a:pt x="725" y="15871"/>
                    <a:pt x="111" y="15822"/>
                  </a:cubicBezTo>
                  <a:lnTo>
                    <a:pt x="111" y="15822"/>
                  </a:lnTo>
                  <a:cubicBezTo>
                    <a:pt x="0" y="17359"/>
                    <a:pt x="49" y="18895"/>
                    <a:pt x="258" y="20383"/>
                  </a:cubicBezTo>
                  <a:cubicBezTo>
                    <a:pt x="2201" y="20174"/>
                    <a:pt x="4204" y="20026"/>
                    <a:pt x="6147" y="19817"/>
                  </a:cubicBezTo>
                  <a:cubicBezTo>
                    <a:pt x="6663" y="19817"/>
                    <a:pt x="7229" y="19768"/>
                    <a:pt x="7794" y="19719"/>
                  </a:cubicBezTo>
                  <a:cubicBezTo>
                    <a:pt x="7634" y="18588"/>
                    <a:pt x="7536" y="17408"/>
                    <a:pt x="7585" y="16289"/>
                  </a:cubicBezTo>
                  <a:cubicBezTo>
                    <a:pt x="7327" y="16228"/>
                    <a:pt x="7069" y="16228"/>
                    <a:pt x="6811" y="16228"/>
                  </a:cubicBezTo>
                  <a:cubicBezTo>
                    <a:pt x="6405" y="16179"/>
                    <a:pt x="6049" y="16179"/>
                    <a:pt x="5692" y="16129"/>
                  </a:cubicBezTo>
                  <a:cubicBezTo>
                    <a:pt x="5741" y="15060"/>
                    <a:pt x="5840" y="13978"/>
                    <a:pt x="6049" y="12908"/>
                  </a:cubicBezTo>
                  <a:cubicBezTo>
                    <a:pt x="6712" y="9011"/>
                    <a:pt x="8409" y="5422"/>
                    <a:pt x="10966" y="2398"/>
                  </a:cubicBezTo>
                  <a:cubicBezTo>
                    <a:pt x="9995" y="1635"/>
                    <a:pt x="8962" y="812"/>
                    <a:pt x="7991"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8"/>
            <p:cNvSpPr/>
            <p:nvPr/>
          </p:nvSpPr>
          <p:spPr>
            <a:xfrm>
              <a:off x="10409138" y="3580775"/>
              <a:ext cx="829850" cy="764675"/>
            </a:xfrm>
            <a:custGeom>
              <a:rect b="b" l="l" r="r" t="t"/>
              <a:pathLst>
                <a:path extrusionOk="0" h="30587" w="33194">
                  <a:moveTo>
                    <a:pt x="31656" y="0"/>
                  </a:moveTo>
                  <a:cubicBezTo>
                    <a:pt x="25252" y="1340"/>
                    <a:pt x="18896" y="2717"/>
                    <a:pt x="12602" y="4155"/>
                  </a:cubicBezTo>
                  <a:cubicBezTo>
                    <a:pt x="11421" y="4463"/>
                    <a:pt x="10290" y="4721"/>
                    <a:pt x="9172" y="4979"/>
                  </a:cubicBezTo>
                  <a:lnTo>
                    <a:pt x="7328" y="5434"/>
                  </a:lnTo>
                  <a:cubicBezTo>
                    <a:pt x="6049" y="5692"/>
                    <a:pt x="4820" y="6000"/>
                    <a:pt x="3529" y="6356"/>
                  </a:cubicBezTo>
                  <a:cubicBezTo>
                    <a:pt x="3431" y="6516"/>
                    <a:pt x="3381" y="6713"/>
                    <a:pt x="3332" y="6922"/>
                  </a:cubicBezTo>
                  <a:cubicBezTo>
                    <a:pt x="3123" y="7635"/>
                    <a:pt x="2914" y="8360"/>
                    <a:pt x="2718" y="9073"/>
                  </a:cubicBezTo>
                  <a:cubicBezTo>
                    <a:pt x="1685" y="12663"/>
                    <a:pt x="824" y="16240"/>
                    <a:pt x="1" y="19928"/>
                  </a:cubicBezTo>
                  <a:cubicBezTo>
                    <a:pt x="2459" y="23419"/>
                    <a:pt x="4820" y="26948"/>
                    <a:pt x="7069" y="30537"/>
                  </a:cubicBezTo>
                  <a:cubicBezTo>
                    <a:pt x="7635" y="30586"/>
                    <a:pt x="8200" y="30586"/>
                    <a:pt x="8754" y="30586"/>
                  </a:cubicBezTo>
                  <a:cubicBezTo>
                    <a:pt x="9786" y="30586"/>
                    <a:pt x="10758" y="30537"/>
                    <a:pt x="11778" y="30488"/>
                  </a:cubicBezTo>
                  <a:cubicBezTo>
                    <a:pt x="18797" y="29972"/>
                    <a:pt x="26174" y="27304"/>
                    <a:pt x="30021" y="21415"/>
                  </a:cubicBezTo>
                  <a:cubicBezTo>
                    <a:pt x="32320" y="17986"/>
                    <a:pt x="33193" y="13732"/>
                    <a:pt x="33095" y="9589"/>
                  </a:cubicBezTo>
                  <a:cubicBezTo>
                    <a:pt x="33033" y="6356"/>
                    <a:pt x="32419" y="3135"/>
                    <a:pt x="31656" y="0"/>
                  </a:cubicBezTo>
                  <a:close/>
                </a:path>
              </a:pathLst>
            </a:custGeom>
            <a:solidFill>
              <a:srgbClr val="000000">
                <a:alpha val="25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8"/>
            <p:cNvSpPr/>
            <p:nvPr/>
          </p:nvSpPr>
          <p:spPr>
            <a:xfrm>
              <a:off x="10273300" y="3397775"/>
              <a:ext cx="1785350" cy="1603400"/>
            </a:xfrm>
            <a:custGeom>
              <a:rect b="b" l="l" r="r" t="t"/>
              <a:pathLst>
                <a:path extrusionOk="0" h="64136" w="71414">
                  <a:moveTo>
                    <a:pt x="56662" y="1899"/>
                  </a:moveTo>
                  <a:cubicBezTo>
                    <a:pt x="56809" y="2661"/>
                    <a:pt x="57018" y="3436"/>
                    <a:pt x="57166" y="4149"/>
                  </a:cubicBezTo>
                  <a:cubicBezTo>
                    <a:pt x="55789" y="4308"/>
                    <a:pt x="54449" y="4407"/>
                    <a:pt x="53072" y="4554"/>
                  </a:cubicBezTo>
                  <a:cubicBezTo>
                    <a:pt x="51941" y="4714"/>
                    <a:pt x="50822" y="4812"/>
                    <a:pt x="49642" y="4972"/>
                  </a:cubicBezTo>
                  <a:cubicBezTo>
                    <a:pt x="49335" y="5021"/>
                    <a:pt x="48978" y="5071"/>
                    <a:pt x="48609" y="5120"/>
                  </a:cubicBezTo>
                  <a:cubicBezTo>
                    <a:pt x="48413" y="5120"/>
                    <a:pt x="48155" y="5169"/>
                    <a:pt x="47946" y="5230"/>
                  </a:cubicBezTo>
                  <a:cubicBezTo>
                    <a:pt x="47589" y="5230"/>
                    <a:pt x="47282" y="5280"/>
                    <a:pt x="46925" y="5329"/>
                  </a:cubicBezTo>
                  <a:cubicBezTo>
                    <a:pt x="45696" y="5476"/>
                    <a:pt x="44516" y="5685"/>
                    <a:pt x="43336" y="5894"/>
                  </a:cubicBezTo>
                  <a:cubicBezTo>
                    <a:pt x="41799" y="6091"/>
                    <a:pt x="40262" y="6349"/>
                    <a:pt x="38775" y="6656"/>
                  </a:cubicBezTo>
                  <a:cubicBezTo>
                    <a:pt x="38160" y="6767"/>
                    <a:pt x="37545" y="6865"/>
                    <a:pt x="36992" y="6964"/>
                  </a:cubicBezTo>
                  <a:cubicBezTo>
                    <a:pt x="34066" y="7529"/>
                    <a:pt x="31153" y="8144"/>
                    <a:pt x="28276" y="8808"/>
                  </a:cubicBezTo>
                  <a:cubicBezTo>
                    <a:pt x="24846" y="9631"/>
                    <a:pt x="21416" y="10553"/>
                    <a:pt x="18036" y="11475"/>
                  </a:cubicBezTo>
                  <a:cubicBezTo>
                    <a:pt x="17827" y="11574"/>
                    <a:pt x="17630" y="11623"/>
                    <a:pt x="17421" y="11684"/>
                  </a:cubicBezTo>
                  <a:cubicBezTo>
                    <a:pt x="16499" y="11930"/>
                    <a:pt x="15528" y="12189"/>
                    <a:pt x="14606" y="12496"/>
                  </a:cubicBezTo>
                  <a:lnTo>
                    <a:pt x="14606" y="12299"/>
                  </a:lnTo>
                  <a:cubicBezTo>
                    <a:pt x="14446" y="11832"/>
                    <a:pt x="14348" y="11377"/>
                    <a:pt x="14188" y="10910"/>
                  </a:cubicBezTo>
                  <a:cubicBezTo>
                    <a:pt x="14139" y="10652"/>
                    <a:pt x="14040" y="10455"/>
                    <a:pt x="13991" y="10197"/>
                  </a:cubicBezTo>
                  <a:cubicBezTo>
                    <a:pt x="15011" y="9890"/>
                    <a:pt x="16032" y="9582"/>
                    <a:pt x="17064" y="9275"/>
                  </a:cubicBezTo>
                  <a:cubicBezTo>
                    <a:pt x="20334" y="8353"/>
                    <a:pt x="23617" y="7431"/>
                    <a:pt x="26948" y="6656"/>
                  </a:cubicBezTo>
                  <a:cubicBezTo>
                    <a:pt x="28079" y="6349"/>
                    <a:pt x="29247" y="6091"/>
                    <a:pt x="30427" y="5845"/>
                  </a:cubicBezTo>
                  <a:cubicBezTo>
                    <a:pt x="32382" y="5378"/>
                    <a:pt x="34374" y="4972"/>
                    <a:pt x="36377" y="4616"/>
                  </a:cubicBezTo>
                  <a:cubicBezTo>
                    <a:pt x="36377" y="4554"/>
                    <a:pt x="36427" y="4554"/>
                    <a:pt x="36476" y="4554"/>
                  </a:cubicBezTo>
                  <a:cubicBezTo>
                    <a:pt x="36623" y="4554"/>
                    <a:pt x="36783" y="4505"/>
                    <a:pt x="36992" y="4456"/>
                  </a:cubicBezTo>
                  <a:lnTo>
                    <a:pt x="37041" y="4456"/>
                  </a:lnTo>
                  <a:cubicBezTo>
                    <a:pt x="38418" y="4198"/>
                    <a:pt x="39857" y="3940"/>
                    <a:pt x="41233" y="3743"/>
                  </a:cubicBezTo>
                  <a:cubicBezTo>
                    <a:pt x="41701" y="3632"/>
                    <a:pt x="42155" y="3583"/>
                    <a:pt x="42623" y="3534"/>
                  </a:cubicBezTo>
                  <a:cubicBezTo>
                    <a:pt x="42979" y="3485"/>
                    <a:pt x="43336" y="3386"/>
                    <a:pt x="43643" y="3386"/>
                  </a:cubicBezTo>
                  <a:cubicBezTo>
                    <a:pt x="44110" y="3276"/>
                    <a:pt x="44516" y="3227"/>
                    <a:pt x="44921" y="3177"/>
                  </a:cubicBezTo>
                  <a:cubicBezTo>
                    <a:pt x="45081" y="3128"/>
                    <a:pt x="45290" y="3128"/>
                    <a:pt x="45438" y="3128"/>
                  </a:cubicBezTo>
                  <a:lnTo>
                    <a:pt x="45487" y="3079"/>
                  </a:lnTo>
                  <a:lnTo>
                    <a:pt x="45794" y="3079"/>
                  </a:lnTo>
                  <a:cubicBezTo>
                    <a:pt x="45794" y="3079"/>
                    <a:pt x="45843" y="3079"/>
                    <a:pt x="45843" y="3018"/>
                  </a:cubicBezTo>
                  <a:lnTo>
                    <a:pt x="45954" y="3018"/>
                  </a:lnTo>
                  <a:cubicBezTo>
                    <a:pt x="46618" y="2919"/>
                    <a:pt x="47282" y="2870"/>
                    <a:pt x="47946" y="2772"/>
                  </a:cubicBezTo>
                  <a:cubicBezTo>
                    <a:pt x="49027" y="2661"/>
                    <a:pt x="50097" y="2514"/>
                    <a:pt x="51228" y="2403"/>
                  </a:cubicBezTo>
                  <a:cubicBezTo>
                    <a:pt x="51941" y="2305"/>
                    <a:pt x="52716" y="2255"/>
                    <a:pt x="53429" y="2206"/>
                  </a:cubicBezTo>
                  <a:cubicBezTo>
                    <a:pt x="54351" y="2096"/>
                    <a:pt x="55322" y="1997"/>
                    <a:pt x="56293" y="1948"/>
                  </a:cubicBezTo>
                  <a:cubicBezTo>
                    <a:pt x="56404" y="1899"/>
                    <a:pt x="56502" y="1899"/>
                    <a:pt x="56662" y="1899"/>
                  </a:cubicBezTo>
                  <a:close/>
                  <a:moveTo>
                    <a:pt x="12196" y="10701"/>
                  </a:moveTo>
                  <a:cubicBezTo>
                    <a:pt x="12405" y="11377"/>
                    <a:pt x="12602" y="12041"/>
                    <a:pt x="12762" y="12754"/>
                  </a:cubicBezTo>
                  <a:cubicBezTo>
                    <a:pt x="12811" y="12803"/>
                    <a:pt x="12811" y="12914"/>
                    <a:pt x="12860" y="13012"/>
                  </a:cubicBezTo>
                  <a:cubicBezTo>
                    <a:pt x="11483" y="13418"/>
                    <a:pt x="10143" y="13836"/>
                    <a:pt x="8766" y="14242"/>
                  </a:cubicBezTo>
                  <a:cubicBezTo>
                    <a:pt x="7844" y="14549"/>
                    <a:pt x="6922" y="14807"/>
                    <a:pt x="6049" y="15114"/>
                  </a:cubicBezTo>
                  <a:cubicBezTo>
                    <a:pt x="6099" y="15004"/>
                    <a:pt x="6099" y="14905"/>
                    <a:pt x="6148" y="14807"/>
                  </a:cubicBezTo>
                  <a:cubicBezTo>
                    <a:pt x="6308" y="14500"/>
                    <a:pt x="6406" y="14242"/>
                    <a:pt x="6566" y="13934"/>
                  </a:cubicBezTo>
                  <a:cubicBezTo>
                    <a:pt x="6812" y="13369"/>
                    <a:pt x="7070" y="12803"/>
                    <a:pt x="7377" y="12238"/>
                  </a:cubicBezTo>
                  <a:cubicBezTo>
                    <a:pt x="8963" y="11734"/>
                    <a:pt x="10610" y="11217"/>
                    <a:pt x="12196" y="10701"/>
                  </a:cubicBezTo>
                  <a:close/>
                  <a:moveTo>
                    <a:pt x="56969" y="6042"/>
                  </a:moveTo>
                  <a:cubicBezTo>
                    <a:pt x="55629" y="6509"/>
                    <a:pt x="54301" y="6915"/>
                    <a:pt x="52912" y="7222"/>
                  </a:cubicBezTo>
                  <a:cubicBezTo>
                    <a:pt x="52716" y="7271"/>
                    <a:pt x="52507" y="7320"/>
                    <a:pt x="52248" y="7382"/>
                  </a:cubicBezTo>
                  <a:cubicBezTo>
                    <a:pt x="51793" y="7529"/>
                    <a:pt x="51486" y="8095"/>
                    <a:pt x="51634" y="8550"/>
                  </a:cubicBezTo>
                  <a:cubicBezTo>
                    <a:pt x="51769" y="8944"/>
                    <a:pt x="52114" y="9190"/>
                    <a:pt x="52530" y="9190"/>
                  </a:cubicBezTo>
                  <a:cubicBezTo>
                    <a:pt x="52606" y="9190"/>
                    <a:pt x="52685" y="9182"/>
                    <a:pt x="52765" y="9164"/>
                  </a:cubicBezTo>
                  <a:lnTo>
                    <a:pt x="52814" y="9164"/>
                  </a:lnTo>
                  <a:cubicBezTo>
                    <a:pt x="54510" y="8759"/>
                    <a:pt x="56195" y="8242"/>
                    <a:pt x="57830" y="7689"/>
                  </a:cubicBezTo>
                  <a:cubicBezTo>
                    <a:pt x="57891" y="7689"/>
                    <a:pt x="57891" y="7628"/>
                    <a:pt x="57940" y="7628"/>
                  </a:cubicBezTo>
                  <a:cubicBezTo>
                    <a:pt x="58137" y="8660"/>
                    <a:pt x="58297" y="9631"/>
                    <a:pt x="58506" y="10652"/>
                  </a:cubicBezTo>
                  <a:cubicBezTo>
                    <a:pt x="58752" y="12238"/>
                    <a:pt x="59010" y="13885"/>
                    <a:pt x="59219" y="15520"/>
                  </a:cubicBezTo>
                  <a:cubicBezTo>
                    <a:pt x="59219" y="15520"/>
                    <a:pt x="59219" y="15569"/>
                    <a:pt x="59268" y="15618"/>
                  </a:cubicBezTo>
                  <a:lnTo>
                    <a:pt x="59268" y="15680"/>
                  </a:lnTo>
                  <a:lnTo>
                    <a:pt x="59268" y="15926"/>
                  </a:lnTo>
                  <a:cubicBezTo>
                    <a:pt x="59317" y="16135"/>
                    <a:pt x="59317" y="16393"/>
                    <a:pt x="59366" y="16602"/>
                  </a:cubicBezTo>
                  <a:cubicBezTo>
                    <a:pt x="59428" y="17008"/>
                    <a:pt x="59477" y="17413"/>
                    <a:pt x="59526" y="17831"/>
                  </a:cubicBezTo>
                  <a:cubicBezTo>
                    <a:pt x="59624" y="18643"/>
                    <a:pt x="59735" y="19466"/>
                    <a:pt x="59784" y="20290"/>
                  </a:cubicBezTo>
                  <a:cubicBezTo>
                    <a:pt x="60092" y="23363"/>
                    <a:pt x="60288" y="26437"/>
                    <a:pt x="60448" y="29510"/>
                  </a:cubicBezTo>
                  <a:cubicBezTo>
                    <a:pt x="59317" y="29657"/>
                    <a:pt x="58248" y="29866"/>
                    <a:pt x="57166" y="30014"/>
                  </a:cubicBezTo>
                  <a:cubicBezTo>
                    <a:pt x="56908" y="30063"/>
                    <a:pt x="56662" y="30125"/>
                    <a:pt x="56404" y="30125"/>
                  </a:cubicBezTo>
                  <a:cubicBezTo>
                    <a:pt x="54965" y="30370"/>
                    <a:pt x="53478" y="30629"/>
                    <a:pt x="52052" y="30887"/>
                  </a:cubicBezTo>
                  <a:cubicBezTo>
                    <a:pt x="49900" y="31243"/>
                    <a:pt x="47749" y="31661"/>
                    <a:pt x="45598" y="32018"/>
                  </a:cubicBezTo>
                  <a:cubicBezTo>
                    <a:pt x="41701" y="32731"/>
                    <a:pt x="37853" y="33444"/>
                    <a:pt x="34017" y="34218"/>
                  </a:cubicBezTo>
                  <a:cubicBezTo>
                    <a:pt x="31399" y="34784"/>
                    <a:pt x="28792" y="35288"/>
                    <a:pt x="26174" y="35853"/>
                  </a:cubicBezTo>
                  <a:lnTo>
                    <a:pt x="26125" y="35853"/>
                  </a:lnTo>
                  <a:cubicBezTo>
                    <a:pt x="24944" y="36112"/>
                    <a:pt x="23715" y="36370"/>
                    <a:pt x="22486" y="36628"/>
                  </a:cubicBezTo>
                  <a:cubicBezTo>
                    <a:pt x="22031" y="36726"/>
                    <a:pt x="21625" y="36825"/>
                    <a:pt x="21207" y="36935"/>
                  </a:cubicBezTo>
                  <a:cubicBezTo>
                    <a:pt x="20703" y="35497"/>
                    <a:pt x="20236" y="34120"/>
                    <a:pt x="19781" y="32731"/>
                  </a:cubicBezTo>
                  <a:cubicBezTo>
                    <a:pt x="18650" y="29141"/>
                    <a:pt x="17679" y="25515"/>
                    <a:pt x="16806" y="21827"/>
                  </a:cubicBezTo>
                  <a:cubicBezTo>
                    <a:pt x="16241" y="19306"/>
                    <a:pt x="15675" y="16799"/>
                    <a:pt x="15061" y="14291"/>
                  </a:cubicBezTo>
                  <a:cubicBezTo>
                    <a:pt x="15528" y="14143"/>
                    <a:pt x="16032" y="13983"/>
                    <a:pt x="16499" y="13836"/>
                  </a:cubicBezTo>
                  <a:cubicBezTo>
                    <a:pt x="20089" y="12803"/>
                    <a:pt x="23666" y="11832"/>
                    <a:pt x="27305" y="10959"/>
                  </a:cubicBezTo>
                  <a:cubicBezTo>
                    <a:pt x="30686" y="10148"/>
                    <a:pt x="34017" y="9422"/>
                    <a:pt x="37398" y="8759"/>
                  </a:cubicBezTo>
                  <a:cubicBezTo>
                    <a:pt x="37545" y="8709"/>
                    <a:pt x="37705" y="8709"/>
                    <a:pt x="37853" y="8660"/>
                  </a:cubicBezTo>
                  <a:cubicBezTo>
                    <a:pt x="39598" y="8353"/>
                    <a:pt x="41344" y="8046"/>
                    <a:pt x="43077" y="7738"/>
                  </a:cubicBezTo>
                  <a:cubicBezTo>
                    <a:pt x="43336" y="7738"/>
                    <a:pt x="43594" y="7689"/>
                    <a:pt x="43803" y="7628"/>
                  </a:cubicBezTo>
                  <a:cubicBezTo>
                    <a:pt x="44467" y="7529"/>
                    <a:pt x="45130" y="7431"/>
                    <a:pt x="45794" y="7320"/>
                  </a:cubicBezTo>
                  <a:cubicBezTo>
                    <a:pt x="46261" y="7271"/>
                    <a:pt x="46716" y="7222"/>
                    <a:pt x="47134" y="7173"/>
                  </a:cubicBezTo>
                  <a:cubicBezTo>
                    <a:pt x="47380" y="7124"/>
                    <a:pt x="47589" y="7074"/>
                    <a:pt x="47798" y="7074"/>
                  </a:cubicBezTo>
                  <a:lnTo>
                    <a:pt x="47847" y="7074"/>
                  </a:lnTo>
                  <a:cubicBezTo>
                    <a:pt x="47896" y="7074"/>
                    <a:pt x="47896" y="7074"/>
                    <a:pt x="47946" y="7013"/>
                  </a:cubicBezTo>
                  <a:lnTo>
                    <a:pt x="47995" y="7013"/>
                  </a:lnTo>
                  <a:cubicBezTo>
                    <a:pt x="48105" y="7013"/>
                    <a:pt x="48253" y="7013"/>
                    <a:pt x="48364" y="6964"/>
                  </a:cubicBezTo>
                  <a:cubicBezTo>
                    <a:pt x="48609" y="6964"/>
                    <a:pt x="48868" y="6915"/>
                    <a:pt x="49126" y="6865"/>
                  </a:cubicBezTo>
                  <a:cubicBezTo>
                    <a:pt x="50404" y="6706"/>
                    <a:pt x="51683" y="6558"/>
                    <a:pt x="52974" y="6460"/>
                  </a:cubicBezTo>
                  <a:cubicBezTo>
                    <a:pt x="54301" y="6300"/>
                    <a:pt x="55629" y="6152"/>
                    <a:pt x="56969" y="6042"/>
                  </a:cubicBezTo>
                  <a:close/>
                  <a:moveTo>
                    <a:pt x="13327" y="14807"/>
                  </a:moveTo>
                  <a:cubicBezTo>
                    <a:pt x="13831" y="16848"/>
                    <a:pt x="14298" y="18901"/>
                    <a:pt x="14753" y="21003"/>
                  </a:cubicBezTo>
                  <a:cubicBezTo>
                    <a:pt x="15577" y="24642"/>
                    <a:pt x="16450" y="28281"/>
                    <a:pt x="17568" y="31858"/>
                  </a:cubicBezTo>
                  <a:cubicBezTo>
                    <a:pt x="18134" y="33702"/>
                    <a:pt x="18749" y="35497"/>
                    <a:pt x="19363" y="37341"/>
                  </a:cubicBezTo>
                  <a:cubicBezTo>
                    <a:pt x="18699" y="37501"/>
                    <a:pt x="17986" y="37648"/>
                    <a:pt x="17323" y="37808"/>
                  </a:cubicBezTo>
                  <a:cubicBezTo>
                    <a:pt x="15884" y="38115"/>
                    <a:pt x="14446" y="38423"/>
                    <a:pt x="13069" y="38730"/>
                  </a:cubicBezTo>
                  <a:cubicBezTo>
                    <a:pt x="12405" y="38927"/>
                    <a:pt x="11680" y="39087"/>
                    <a:pt x="11016" y="39234"/>
                  </a:cubicBezTo>
                  <a:cubicBezTo>
                    <a:pt x="10758" y="39283"/>
                    <a:pt x="10450" y="39345"/>
                    <a:pt x="10192" y="39394"/>
                  </a:cubicBezTo>
                  <a:cubicBezTo>
                    <a:pt x="10143" y="39443"/>
                    <a:pt x="10045" y="39443"/>
                    <a:pt x="9946" y="39492"/>
                  </a:cubicBezTo>
                  <a:cubicBezTo>
                    <a:pt x="9578" y="38828"/>
                    <a:pt x="9172" y="38165"/>
                    <a:pt x="8766" y="37550"/>
                  </a:cubicBezTo>
                  <a:cubicBezTo>
                    <a:pt x="7180" y="35091"/>
                    <a:pt x="5484" y="32682"/>
                    <a:pt x="3689" y="30321"/>
                  </a:cubicBezTo>
                  <a:cubicBezTo>
                    <a:pt x="3185" y="29657"/>
                    <a:pt x="2669" y="28944"/>
                    <a:pt x="2103" y="28281"/>
                  </a:cubicBezTo>
                  <a:cubicBezTo>
                    <a:pt x="2152" y="27912"/>
                    <a:pt x="2202" y="27555"/>
                    <a:pt x="2312" y="27248"/>
                  </a:cubicBezTo>
                  <a:cubicBezTo>
                    <a:pt x="2976" y="23867"/>
                    <a:pt x="3898" y="20536"/>
                    <a:pt x="5127" y="17315"/>
                  </a:cubicBezTo>
                  <a:cubicBezTo>
                    <a:pt x="6148" y="17008"/>
                    <a:pt x="7119" y="16700"/>
                    <a:pt x="8152" y="16393"/>
                  </a:cubicBezTo>
                  <a:cubicBezTo>
                    <a:pt x="9885" y="15827"/>
                    <a:pt x="11581" y="15311"/>
                    <a:pt x="13327" y="14807"/>
                  </a:cubicBezTo>
                  <a:close/>
                  <a:moveTo>
                    <a:pt x="68341" y="30125"/>
                  </a:moveTo>
                  <a:cubicBezTo>
                    <a:pt x="68537" y="31096"/>
                    <a:pt x="68746" y="32116"/>
                    <a:pt x="68894" y="33087"/>
                  </a:cubicBezTo>
                  <a:cubicBezTo>
                    <a:pt x="68894" y="33198"/>
                    <a:pt x="68894" y="33346"/>
                    <a:pt x="68955" y="33444"/>
                  </a:cubicBezTo>
                  <a:lnTo>
                    <a:pt x="68955" y="33554"/>
                  </a:lnTo>
                  <a:lnTo>
                    <a:pt x="68955" y="33653"/>
                  </a:lnTo>
                  <a:cubicBezTo>
                    <a:pt x="69004" y="33911"/>
                    <a:pt x="69054" y="34169"/>
                    <a:pt x="69054" y="34427"/>
                  </a:cubicBezTo>
                  <a:cubicBezTo>
                    <a:pt x="69103" y="34931"/>
                    <a:pt x="69152" y="35448"/>
                    <a:pt x="69201" y="35964"/>
                  </a:cubicBezTo>
                  <a:cubicBezTo>
                    <a:pt x="69361" y="38005"/>
                    <a:pt x="69410" y="40009"/>
                    <a:pt x="69361" y="42049"/>
                  </a:cubicBezTo>
                  <a:cubicBezTo>
                    <a:pt x="69312" y="43082"/>
                    <a:pt x="69263" y="44053"/>
                    <a:pt x="69152" y="45073"/>
                  </a:cubicBezTo>
                  <a:cubicBezTo>
                    <a:pt x="69103" y="45590"/>
                    <a:pt x="69054" y="46106"/>
                    <a:pt x="68955" y="46610"/>
                  </a:cubicBezTo>
                  <a:lnTo>
                    <a:pt x="68955" y="46770"/>
                  </a:lnTo>
                  <a:lnTo>
                    <a:pt x="68955" y="46819"/>
                  </a:lnTo>
                  <a:cubicBezTo>
                    <a:pt x="68955" y="46917"/>
                    <a:pt x="68894" y="47028"/>
                    <a:pt x="68894" y="47176"/>
                  </a:cubicBezTo>
                  <a:cubicBezTo>
                    <a:pt x="68845" y="47434"/>
                    <a:pt x="68795" y="47692"/>
                    <a:pt x="68795" y="47950"/>
                  </a:cubicBezTo>
                  <a:cubicBezTo>
                    <a:pt x="68439" y="49942"/>
                    <a:pt x="68033" y="51945"/>
                    <a:pt x="67468" y="53888"/>
                  </a:cubicBezTo>
                  <a:cubicBezTo>
                    <a:pt x="67160" y="54957"/>
                    <a:pt x="66804" y="56039"/>
                    <a:pt x="66435" y="57109"/>
                  </a:cubicBezTo>
                  <a:cubicBezTo>
                    <a:pt x="66337" y="57416"/>
                    <a:pt x="66189" y="57674"/>
                    <a:pt x="66079" y="57982"/>
                  </a:cubicBezTo>
                  <a:cubicBezTo>
                    <a:pt x="65415" y="56187"/>
                    <a:pt x="64284" y="54552"/>
                    <a:pt x="63263" y="53015"/>
                  </a:cubicBezTo>
                  <a:cubicBezTo>
                    <a:pt x="62747" y="52253"/>
                    <a:pt x="62243" y="51527"/>
                    <a:pt x="61727" y="50814"/>
                  </a:cubicBezTo>
                  <a:cubicBezTo>
                    <a:pt x="62034" y="47692"/>
                    <a:pt x="62243" y="44569"/>
                    <a:pt x="62341" y="41435"/>
                  </a:cubicBezTo>
                  <a:cubicBezTo>
                    <a:pt x="62440" y="38115"/>
                    <a:pt x="62440" y="34784"/>
                    <a:pt x="62341" y="31403"/>
                  </a:cubicBezTo>
                  <a:lnTo>
                    <a:pt x="62341" y="31047"/>
                  </a:lnTo>
                  <a:cubicBezTo>
                    <a:pt x="64185" y="30739"/>
                    <a:pt x="65980" y="30481"/>
                    <a:pt x="67824" y="30174"/>
                  </a:cubicBezTo>
                  <a:cubicBezTo>
                    <a:pt x="67972" y="30174"/>
                    <a:pt x="68181" y="30125"/>
                    <a:pt x="68341" y="30125"/>
                  </a:cubicBezTo>
                  <a:close/>
                  <a:moveTo>
                    <a:pt x="60497" y="31354"/>
                  </a:moveTo>
                  <a:cubicBezTo>
                    <a:pt x="60596" y="34317"/>
                    <a:pt x="60596" y="37243"/>
                    <a:pt x="60546" y="40205"/>
                  </a:cubicBezTo>
                  <a:cubicBezTo>
                    <a:pt x="60448" y="43033"/>
                    <a:pt x="60288" y="45848"/>
                    <a:pt x="60092" y="48614"/>
                  </a:cubicBezTo>
                  <a:cubicBezTo>
                    <a:pt x="59526" y="47889"/>
                    <a:pt x="58911" y="47176"/>
                    <a:pt x="58297" y="46463"/>
                  </a:cubicBezTo>
                  <a:cubicBezTo>
                    <a:pt x="57326" y="45282"/>
                    <a:pt x="56293" y="44151"/>
                    <a:pt x="55273" y="43082"/>
                  </a:cubicBezTo>
                  <a:lnTo>
                    <a:pt x="55223" y="43033"/>
                  </a:lnTo>
                  <a:cubicBezTo>
                    <a:pt x="55070" y="42848"/>
                    <a:pt x="54827" y="42756"/>
                    <a:pt x="54584" y="42756"/>
                  </a:cubicBezTo>
                  <a:cubicBezTo>
                    <a:pt x="54341" y="42756"/>
                    <a:pt x="54099" y="42848"/>
                    <a:pt x="53945" y="43033"/>
                  </a:cubicBezTo>
                  <a:cubicBezTo>
                    <a:pt x="53588" y="43389"/>
                    <a:pt x="53588" y="43955"/>
                    <a:pt x="53945" y="44311"/>
                  </a:cubicBezTo>
                  <a:lnTo>
                    <a:pt x="53945" y="44360"/>
                  </a:lnTo>
                  <a:cubicBezTo>
                    <a:pt x="54867" y="45332"/>
                    <a:pt x="55789" y="46303"/>
                    <a:pt x="56662" y="47335"/>
                  </a:cubicBezTo>
                  <a:cubicBezTo>
                    <a:pt x="57067" y="47839"/>
                    <a:pt x="57473" y="48307"/>
                    <a:pt x="57891" y="48811"/>
                  </a:cubicBezTo>
                  <a:cubicBezTo>
                    <a:pt x="58088" y="49069"/>
                    <a:pt x="58297" y="49327"/>
                    <a:pt x="58506" y="49585"/>
                  </a:cubicBezTo>
                  <a:cubicBezTo>
                    <a:pt x="58604" y="49683"/>
                    <a:pt x="58702" y="49843"/>
                    <a:pt x="58752" y="49942"/>
                  </a:cubicBezTo>
                  <a:cubicBezTo>
                    <a:pt x="58813" y="49991"/>
                    <a:pt x="58862" y="50040"/>
                    <a:pt x="58911" y="50151"/>
                  </a:cubicBezTo>
                  <a:cubicBezTo>
                    <a:pt x="58961" y="50151"/>
                    <a:pt x="59010" y="50249"/>
                    <a:pt x="59010" y="50249"/>
                  </a:cubicBezTo>
                  <a:cubicBezTo>
                    <a:pt x="59317" y="50655"/>
                    <a:pt x="59624" y="51073"/>
                    <a:pt x="59932" y="51478"/>
                  </a:cubicBezTo>
                  <a:cubicBezTo>
                    <a:pt x="59981" y="51577"/>
                    <a:pt x="60092" y="51687"/>
                    <a:pt x="60141" y="51736"/>
                  </a:cubicBezTo>
                  <a:cubicBezTo>
                    <a:pt x="61370" y="53372"/>
                    <a:pt x="62501" y="55068"/>
                    <a:pt x="63472" y="56801"/>
                  </a:cubicBezTo>
                  <a:cubicBezTo>
                    <a:pt x="63669" y="57109"/>
                    <a:pt x="63829" y="57416"/>
                    <a:pt x="63976" y="57785"/>
                  </a:cubicBezTo>
                  <a:cubicBezTo>
                    <a:pt x="64087" y="57932"/>
                    <a:pt x="64136" y="58092"/>
                    <a:pt x="64185" y="58240"/>
                  </a:cubicBezTo>
                  <a:lnTo>
                    <a:pt x="64235" y="58289"/>
                  </a:lnTo>
                  <a:cubicBezTo>
                    <a:pt x="64284" y="58400"/>
                    <a:pt x="64345" y="58498"/>
                    <a:pt x="64345" y="58596"/>
                  </a:cubicBezTo>
                  <a:cubicBezTo>
                    <a:pt x="64493" y="58904"/>
                    <a:pt x="64542" y="59211"/>
                    <a:pt x="64652" y="59518"/>
                  </a:cubicBezTo>
                  <a:cubicBezTo>
                    <a:pt x="61468" y="60440"/>
                    <a:pt x="58137" y="61055"/>
                    <a:pt x="54965" y="61473"/>
                  </a:cubicBezTo>
                  <a:cubicBezTo>
                    <a:pt x="54510" y="57834"/>
                    <a:pt x="53994" y="54195"/>
                    <a:pt x="53478" y="50556"/>
                  </a:cubicBezTo>
                  <a:cubicBezTo>
                    <a:pt x="53220" y="48872"/>
                    <a:pt x="52974" y="47225"/>
                    <a:pt x="52716" y="45541"/>
                  </a:cubicBezTo>
                  <a:cubicBezTo>
                    <a:pt x="52359" y="43389"/>
                    <a:pt x="51990" y="41189"/>
                    <a:pt x="51634" y="38976"/>
                  </a:cubicBezTo>
                  <a:cubicBezTo>
                    <a:pt x="51585" y="38828"/>
                    <a:pt x="51585" y="38730"/>
                    <a:pt x="51535" y="38619"/>
                  </a:cubicBezTo>
                  <a:cubicBezTo>
                    <a:pt x="51228" y="36726"/>
                    <a:pt x="50921" y="34882"/>
                    <a:pt x="50564" y="32989"/>
                  </a:cubicBezTo>
                  <a:cubicBezTo>
                    <a:pt x="51326" y="32891"/>
                    <a:pt x="52052" y="32731"/>
                    <a:pt x="52814" y="32632"/>
                  </a:cubicBezTo>
                  <a:cubicBezTo>
                    <a:pt x="53945" y="32424"/>
                    <a:pt x="55064" y="32215"/>
                    <a:pt x="56195" y="32018"/>
                  </a:cubicBezTo>
                  <a:cubicBezTo>
                    <a:pt x="56551" y="31969"/>
                    <a:pt x="56858" y="31907"/>
                    <a:pt x="57215" y="31858"/>
                  </a:cubicBezTo>
                  <a:cubicBezTo>
                    <a:pt x="58297" y="31710"/>
                    <a:pt x="59428" y="31501"/>
                    <a:pt x="60497" y="31354"/>
                  </a:cubicBezTo>
                  <a:close/>
                  <a:moveTo>
                    <a:pt x="22646" y="46352"/>
                  </a:moveTo>
                  <a:cubicBezTo>
                    <a:pt x="23359" y="48356"/>
                    <a:pt x="24133" y="50347"/>
                    <a:pt x="24846" y="52351"/>
                  </a:cubicBezTo>
                  <a:cubicBezTo>
                    <a:pt x="26075" y="55425"/>
                    <a:pt x="27256" y="58547"/>
                    <a:pt x="28387" y="61670"/>
                  </a:cubicBezTo>
                  <a:cubicBezTo>
                    <a:pt x="24231" y="61313"/>
                    <a:pt x="20138" y="60698"/>
                    <a:pt x="16192" y="59567"/>
                  </a:cubicBezTo>
                  <a:cubicBezTo>
                    <a:pt x="13831" y="58904"/>
                    <a:pt x="11581" y="58092"/>
                    <a:pt x="9430" y="57060"/>
                  </a:cubicBezTo>
                  <a:cubicBezTo>
                    <a:pt x="9381" y="57060"/>
                    <a:pt x="9381" y="57060"/>
                    <a:pt x="9381" y="57010"/>
                  </a:cubicBezTo>
                  <a:cubicBezTo>
                    <a:pt x="9332" y="57010"/>
                    <a:pt x="9270" y="56961"/>
                    <a:pt x="9221" y="56961"/>
                  </a:cubicBezTo>
                  <a:cubicBezTo>
                    <a:pt x="8963" y="56801"/>
                    <a:pt x="8717" y="56654"/>
                    <a:pt x="8459" y="56494"/>
                  </a:cubicBezTo>
                  <a:cubicBezTo>
                    <a:pt x="7734" y="56088"/>
                    <a:pt x="6971" y="55572"/>
                    <a:pt x="6258" y="55117"/>
                  </a:cubicBezTo>
                  <a:cubicBezTo>
                    <a:pt x="5890" y="54859"/>
                    <a:pt x="5533" y="54601"/>
                    <a:pt x="5177" y="54343"/>
                  </a:cubicBezTo>
                  <a:cubicBezTo>
                    <a:pt x="5029" y="54244"/>
                    <a:pt x="4869" y="54146"/>
                    <a:pt x="4722" y="53986"/>
                  </a:cubicBezTo>
                  <a:cubicBezTo>
                    <a:pt x="4660" y="53986"/>
                    <a:pt x="4611" y="53937"/>
                    <a:pt x="4562" y="53888"/>
                  </a:cubicBezTo>
                  <a:cubicBezTo>
                    <a:pt x="4464" y="53839"/>
                    <a:pt x="4414" y="53789"/>
                    <a:pt x="4353" y="53728"/>
                  </a:cubicBezTo>
                  <a:cubicBezTo>
                    <a:pt x="4304" y="53679"/>
                    <a:pt x="4255" y="53679"/>
                    <a:pt x="4255" y="53630"/>
                  </a:cubicBezTo>
                  <a:lnTo>
                    <a:pt x="4205" y="53630"/>
                  </a:lnTo>
                  <a:cubicBezTo>
                    <a:pt x="3996" y="53482"/>
                    <a:pt x="3800" y="53273"/>
                    <a:pt x="3640" y="53113"/>
                  </a:cubicBezTo>
                  <a:cubicBezTo>
                    <a:pt x="3542" y="53015"/>
                    <a:pt x="3492" y="52966"/>
                    <a:pt x="3431" y="52917"/>
                  </a:cubicBezTo>
                  <a:cubicBezTo>
                    <a:pt x="3333" y="52757"/>
                    <a:pt x="3283" y="52609"/>
                    <a:pt x="3185" y="52449"/>
                  </a:cubicBezTo>
                  <a:cubicBezTo>
                    <a:pt x="3124" y="52351"/>
                    <a:pt x="3025" y="52191"/>
                    <a:pt x="2976" y="52044"/>
                  </a:cubicBezTo>
                  <a:lnTo>
                    <a:pt x="2976" y="51995"/>
                  </a:lnTo>
                  <a:lnTo>
                    <a:pt x="2927" y="51945"/>
                  </a:lnTo>
                  <a:cubicBezTo>
                    <a:pt x="2927" y="51884"/>
                    <a:pt x="2878" y="51786"/>
                    <a:pt x="2878" y="51687"/>
                  </a:cubicBezTo>
                  <a:cubicBezTo>
                    <a:pt x="2816" y="51577"/>
                    <a:pt x="2767" y="51429"/>
                    <a:pt x="2718" y="51269"/>
                  </a:cubicBezTo>
                  <a:lnTo>
                    <a:pt x="2718" y="51122"/>
                  </a:lnTo>
                  <a:lnTo>
                    <a:pt x="2669" y="50864"/>
                  </a:lnTo>
                  <a:lnTo>
                    <a:pt x="2669" y="50409"/>
                  </a:lnTo>
                  <a:lnTo>
                    <a:pt x="2718" y="50409"/>
                  </a:lnTo>
                  <a:lnTo>
                    <a:pt x="2718" y="50347"/>
                  </a:lnTo>
                  <a:cubicBezTo>
                    <a:pt x="2718" y="50249"/>
                    <a:pt x="2718" y="50151"/>
                    <a:pt x="2767" y="50101"/>
                  </a:cubicBezTo>
                  <a:cubicBezTo>
                    <a:pt x="2767" y="50040"/>
                    <a:pt x="2816" y="49991"/>
                    <a:pt x="2816" y="49942"/>
                  </a:cubicBezTo>
                  <a:cubicBezTo>
                    <a:pt x="2816" y="49892"/>
                    <a:pt x="2878" y="49843"/>
                    <a:pt x="2878" y="49794"/>
                  </a:cubicBezTo>
                  <a:cubicBezTo>
                    <a:pt x="2927" y="49683"/>
                    <a:pt x="2976" y="49585"/>
                    <a:pt x="3074" y="49425"/>
                  </a:cubicBezTo>
                  <a:lnTo>
                    <a:pt x="3124" y="49376"/>
                  </a:lnTo>
                  <a:lnTo>
                    <a:pt x="3234" y="49278"/>
                  </a:lnTo>
                  <a:cubicBezTo>
                    <a:pt x="3333" y="49179"/>
                    <a:pt x="3382" y="49069"/>
                    <a:pt x="3492" y="48970"/>
                  </a:cubicBezTo>
                  <a:cubicBezTo>
                    <a:pt x="3542" y="48921"/>
                    <a:pt x="3591" y="48872"/>
                    <a:pt x="3689" y="48811"/>
                  </a:cubicBezTo>
                  <a:lnTo>
                    <a:pt x="3738" y="48761"/>
                  </a:lnTo>
                  <a:cubicBezTo>
                    <a:pt x="3849" y="48712"/>
                    <a:pt x="3996" y="48614"/>
                    <a:pt x="4107" y="48565"/>
                  </a:cubicBezTo>
                  <a:cubicBezTo>
                    <a:pt x="4255" y="48454"/>
                    <a:pt x="4353" y="48405"/>
                    <a:pt x="4513" y="48307"/>
                  </a:cubicBezTo>
                  <a:cubicBezTo>
                    <a:pt x="4513" y="48307"/>
                    <a:pt x="4611" y="48307"/>
                    <a:pt x="4660" y="48257"/>
                  </a:cubicBezTo>
                  <a:cubicBezTo>
                    <a:pt x="4722" y="48257"/>
                    <a:pt x="4820" y="48196"/>
                    <a:pt x="4820" y="48196"/>
                  </a:cubicBezTo>
                  <a:cubicBezTo>
                    <a:pt x="5127" y="48098"/>
                    <a:pt x="5484" y="47999"/>
                    <a:pt x="5840" y="47889"/>
                  </a:cubicBezTo>
                  <a:cubicBezTo>
                    <a:pt x="6197" y="47839"/>
                    <a:pt x="6504" y="47790"/>
                    <a:pt x="6873" y="47741"/>
                  </a:cubicBezTo>
                  <a:lnTo>
                    <a:pt x="7070" y="47692"/>
                  </a:lnTo>
                  <a:lnTo>
                    <a:pt x="7230" y="47692"/>
                  </a:lnTo>
                  <a:cubicBezTo>
                    <a:pt x="7426" y="47643"/>
                    <a:pt x="7635" y="47643"/>
                    <a:pt x="7795" y="47581"/>
                  </a:cubicBezTo>
                  <a:cubicBezTo>
                    <a:pt x="8508" y="47532"/>
                    <a:pt x="9172" y="47434"/>
                    <a:pt x="9836" y="47385"/>
                  </a:cubicBezTo>
                  <a:cubicBezTo>
                    <a:pt x="11225" y="47225"/>
                    <a:pt x="12602" y="47077"/>
                    <a:pt x="14040" y="46967"/>
                  </a:cubicBezTo>
                  <a:cubicBezTo>
                    <a:pt x="14298" y="46917"/>
                    <a:pt x="14606" y="46917"/>
                    <a:pt x="14913" y="46917"/>
                  </a:cubicBezTo>
                  <a:cubicBezTo>
                    <a:pt x="15835" y="46819"/>
                    <a:pt x="16806" y="46770"/>
                    <a:pt x="17728" y="46659"/>
                  </a:cubicBezTo>
                  <a:cubicBezTo>
                    <a:pt x="19363" y="46561"/>
                    <a:pt x="21011" y="46463"/>
                    <a:pt x="22646" y="46352"/>
                  </a:cubicBezTo>
                  <a:close/>
                  <a:moveTo>
                    <a:pt x="48720" y="33346"/>
                  </a:moveTo>
                  <a:cubicBezTo>
                    <a:pt x="49175" y="35595"/>
                    <a:pt x="49593" y="37906"/>
                    <a:pt x="49949" y="40205"/>
                  </a:cubicBezTo>
                  <a:cubicBezTo>
                    <a:pt x="50208" y="41594"/>
                    <a:pt x="50454" y="43033"/>
                    <a:pt x="50662" y="44410"/>
                  </a:cubicBezTo>
                  <a:cubicBezTo>
                    <a:pt x="50822" y="45282"/>
                    <a:pt x="50970" y="46204"/>
                    <a:pt x="51068" y="47077"/>
                  </a:cubicBezTo>
                  <a:cubicBezTo>
                    <a:pt x="51535" y="50040"/>
                    <a:pt x="51990" y="53015"/>
                    <a:pt x="52408" y="55941"/>
                  </a:cubicBezTo>
                  <a:cubicBezTo>
                    <a:pt x="52507" y="56961"/>
                    <a:pt x="52666" y="57982"/>
                    <a:pt x="52814" y="59063"/>
                  </a:cubicBezTo>
                  <a:cubicBezTo>
                    <a:pt x="52912" y="59936"/>
                    <a:pt x="53023" y="60797"/>
                    <a:pt x="53121" y="61670"/>
                  </a:cubicBezTo>
                  <a:cubicBezTo>
                    <a:pt x="49384" y="62088"/>
                    <a:pt x="45598" y="62284"/>
                    <a:pt x="41750" y="62284"/>
                  </a:cubicBezTo>
                  <a:cubicBezTo>
                    <a:pt x="37963" y="62284"/>
                    <a:pt x="34165" y="62137"/>
                    <a:pt x="30378" y="61879"/>
                  </a:cubicBezTo>
                  <a:cubicBezTo>
                    <a:pt x="29358" y="58904"/>
                    <a:pt x="28227" y="55990"/>
                    <a:pt x="27096" y="53064"/>
                  </a:cubicBezTo>
                  <a:cubicBezTo>
                    <a:pt x="26174" y="50655"/>
                    <a:pt x="25252" y="48196"/>
                    <a:pt x="24391" y="45799"/>
                  </a:cubicBezTo>
                  <a:cubicBezTo>
                    <a:pt x="24440" y="45639"/>
                    <a:pt x="23568" y="43647"/>
                    <a:pt x="23408" y="43180"/>
                  </a:cubicBezTo>
                  <a:cubicBezTo>
                    <a:pt x="23359" y="43033"/>
                    <a:pt x="23309" y="42873"/>
                    <a:pt x="23260" y="42725"/>
                  </a:cubicBezTo>
                  <a:cubicBezTo>
                    <a:pt x="22904" y="41742"/>
                    <a:pt x="22547" y="40771"/>
                    <a:pt x="22178" y="39800"/>
                  </a:cubicBezTo>
                  <a:cubicBezTo>
                    <a:pt x="22080" y="39394"/>
                    <a:pt x="21933" y="39037"/>
                    <a:pt x="21822" y="38669"/>
                  </a:cubicBezTo>
                  <a:cubicBezTo>
                    <a:pt x="25559" y="37857"/>
                    <a:pt x="29309" y="37083"/>
                    <a:pt x="33046" y="36321"/>
                  </a:cubicBezTo>
                  <a:cubicBezTo>
                    <a:pt x="36881" y="35546"/>
                    <a:pt x="40729" y="34784"/>
                    <a:pt x="44565" y="34059"/>
                  </a:cubicBezTo>
                  <a:cubicBezTo>
                    <a:pt x="45954" y="33813"/>
                    <a:pt x="47331" y="33554"/>
                    <a:pt x="48720" y="33346"/>
                  </a:cubicBezTo>
                  <a:close/>
                  <a:moveTo>
                    <a:pt x="57722" y="0"/>
                  </a:moveTo>
                  <a:cubicBezTo>
                    <a:pt x="57693" y="0"/>
                    <a:pt x="57663" y="2"/>
                    <a:pt x="57633" y="6"/>
                  </a:cubicBezTo>
                  <a:cubicBezTo>
                    <a:pt x="56047" y="104"/>
                    <a:pt x="54510" y="252"/>
                    <a:pt x="52974" y="411"/>
                  </a:cubicBezTo>
                  <a:cubicBezTo>
                    <a:pt x="51585" y="510"/>
                    <a:pt x="50257" y="670"/>
                    <a:pt x="48917" y="817"/>
                  </a:cubicBezTo>
                  <a:cubicBezTo>
                    <a:pt x="48560" y="866"/>
                    <a:pt x="48155" y="928"/>
                    <a:pt x="47798" y="977"/>
                  </a:cubicBezTo>
                  <a:cubicBezTo>
                    <a:pt x="47638" y="977"/>
                    <a:pt x="47491" y="977"/>
                    <a:pt x="47331" y="1026"/>
                  </a:cubicBezTo>
                  <a:lnTo>
                    <a:pt x="47183" y="1026"/>
                  </a:lnTo>
                  <a:cubicBezTo>
                    <a:pt x="45487" y="1235"/>
                    <a:pt x="43803" y="1481"/>
                    <a:pt x="42106" y="1739"/>
                  </a:cubicBezTo>
                  <a:lnTo>
                    <a:pt x="42057" y="1739"/>
                  </a:lnTo>
                  <a:cubicBezTo>
                    <a:pt x="40471" y="1997"/>
                    <a:pt x="38885" y="2255"/>
                    <a:pt x="37238" y="2563"/>
                  </a:cubicBezTo>
                  <a:cubicBezTo>
                    <a:pt x="36783" y="2612"/>
                    <a:pt x="36316" y="2710"/>
                    <a:pt x="35861" y="2821"/>
                  </a:cubicBezTo>
                  <a:cubicBezTo>
                    <a:pt x="33095" y="3325"/>
                    <a:pt x="30378" y="3890"/>
                    <a:pt x="27711" y="4554"/>
                  </a:cubicBezTo>
                  <a:cubicBezTo>
                    <a:pt x="24391" y="5329"/>
                    <a:pt x="21158" y="6202"/>
                    <a:pt x="17876" y="7124"/>
                  </a:cubicBezTo>
                  <a:cubicBezTo>
                    <a:pt x="14348" y="8144"/>
                    <a:pt x="10807" y="9226"/>
                    <a:pt x="7279" y="10344"/>
                  </a:cubicBezTo>
                  <a:cubicBezTo>
                    <a:pt x="6812" y="10455"/>
                    <a:pt x="6406" y="10603"/>
                    <a:pt x="5951" y="10762"/>
                  </a:cubicBezTo>
                  <a:cubicBezTo>
                    <a:pt x="5582" y="10861"/>
                    <a:pt x="5336" y="11168"/>
                    <a:pt x="5275" y="11525"/>
                  </a:cubicBezTo>
                  <a:cubicBezTo>
                    <a:pt x="5226" y="11623"/>
                    <a:pt x="5226" y="11783"/>
                    <a:pt x="5275" y="11881"/>
                  </a:cubicBezTo>
                  <a:cubicBezTo>
                    <a:pt x="5336" y="11992"/>
                    <a:pt x="5336" y="12041"/>
                    <a:pt x="5386" y="12090"/>
                  </a:cubicBezTo>
                  <a:cubicBezTo>
                    <a:pt x="4771" y="13418"/>
                    <a:pt x="4156" y="14758"/>
                    <a:pt x="3640" y="16086"/>
                  </a:cubicBezTo>
                  <a:cubicBezTo>
                    <a:pt x="3542" y="16233"/>
                    <a:pt x="3492" y="16344"/>
                    <a:pt x="3492" y="16491"/>
                  </a:cubicBezTo>
                  <a:cubicBezTo>
                    <a:pt x="2927" y="18028"/>
                    <a:pt x="2361" y="19565"/>
                    <a:pt x="1894" y="21101"/>
                  </a:cubicBezTo>
                  <a:lnTo>
                    <a:pt x="1894" y="21150"/>
                  </a:lnTo>
                  <a:cubicBezTo>
                    <a:pt x="1587" y="22183"/>
                    <a:pt x="1280" y="23253"/>
                    <a:pt x="1034" y="24334"/>
                  </a:cubicBezTo>
                  <a:cubicBezTo>
                    <a:pt x="775" y="25404"/>
                    <a:pt x="566" y="26486"/>
                    <a:pt x="358" y="27604"/>
                  </a:cubicBezTo>
                  <a:lnTo>
                    <a:pt x="308" y="27604"/>
                  </a:lnTo>
                  <a:cubicBezTo>
                    <a:pt x="259" y="27666"/>
                    <a:pt x="259" y="27715"/>
                    <a:pt x="210" y="27715"/>
                  </a:cubicBezTo>
                  <a:cubicBezTo>
                    <a:pt x="161" y="27863"/>
                    <a:pt x="50" y="27973"/>
                    <a:pt x="50" y="28121"/>
                  </a:cubicBezTo>
                  <a:cubicBezTo>
                    <a:pt x="1" y="28379"/>
                    <a:pt x="112" y="28637"/>
                    <a:pt x="259" y="28895"/>
                  </a:cubicBezTo>
                  <a:lnTo>
                    <a:pt x="308" y="28944"/>
                  </a:lnTo>
                  <a:cubicBezTo>
                    <a:pt x="468" y="29141"/>
                    <a:pt x="616" y="29350"/>
                    <a:pt x="825" y="29559"/>
                  </a:cubicBezTo>
                  <a:cubicBezTo>
                    <a:pt x="1230" y="30063"/>
                    <a:pt x="1587" y="30579"/>
                    <a:pt x="2005" y="31096"/>
                  </a:cubicBezTo>
                  <a:cubicBezTo>
                    <a:pt x="2570" y="31858"/>
                    <a:pt x="3124" y="32632"/>
                    <a:pt x="3689" y="33395"/>
                  </a:cubicBezTo>
                  <a:cubicBezTo>
                    <a:pt x="4562" y="34624"/>
                    <a:pt x="5435" y="35903"/>
                    <a:pt x="6308" y="37132"/>
                  </a:cubicBezTo>
                  <a:cubicBezTo>
                    <a:pt x="6504" y="37501"/>
                    <a:pt x="6713" y="37808"/>
                    <a:pt x="6971" y="38165"/>
                  </a:cubicBezTo>
                  <a:cubicBezTo>
                    <a:pt x="7537" y="39087"/>
                    <a:pt x="8152" y="40009"/>
                    <a:pt x="8717" y="40931"/>
                  </a:cubicBezTo>
                  <a:cubicBezTo>
                    <a:pt x="8868" y="41204"/>
                    <a:pt x="9178" y="41391"/>
                    <a:pt x="9497" y="41391"/>
                  </a:cubicBezTo>
                  <a:cubicBezTo>
                    <a:pt x="9594" y="41391"/>
                    <a:pt x="9692" y="41373"/>
                    <a:pt x="9787" y="41336"/>
                  </a:cubicBezTo>
                  <a:cubicBezTo>
                    <a:pt x="9819" y="41353"/>
                    <a:pt x="9854" y="41358"/>
                    <a:pt x="9888" y="41358"/>
                  </a:cubicBezTo>
                  <a:cubicBezTo>
                    <a:pt x="9957" y="41358"/>
                    <a:pt x="10028" y="41336"/>
                    <a:pt x="10094" y="41336"/>
                  </a:cubicBezTo>
                  <a:cubicBezTo>
                    <a:pt x="10500" y="41238"/>
                    <a:pt x="10868" y="41127"/>
                    <a:pt x="11274" y="41078"/>
                  </a:cubicBezTo>
                  <a:cubicBezTo>
                    <a:pt x="12196" y="40820"/>
                    <a:pt x="13118" y="40623"/>
                    <a:pt x="14089" y="40414"/>
                  </a:cubicBezTo>
                  <a:cubicBezTo>
                    <a:pt x="16032" y="39959"/>
                    <a:pt x="18036" y="39492"/>
                    <a:pt x="19978" y="39087"/>
                  </a:cubicBezTo>
                  <a:cubicBezTo>
                    <a:pt x="20089" y="39394"/>
                    <a:pt x="20236" y="39701"/>
                    <a:pt x="20334" y="40009"/>
                  </a:cubicBezTo>
                  <a:cubicBezTo>
                    <a:pt x="20642" y="40820"/>
                    <a:pt x="20900" y="41644"/>
                    <a:pt x="21207" y="42467"/>
                  </a:cubicBezTo>
                  <a:cubicBezTo>
                    <a:pt x="21256" y="42615"/>
                    <a:pt x="21318" y="42775"/>
                    <a:pt x="21367" y="42922"/>
                  </a:cubicBezTo>
                  <a:cubicBezTo>
                    <a:pt x="21564" y="43488"/>
                    <a:pt x="21773" y="44004"/>
                    <a:pt x="21982" y="44569"/>
                  </a:cubicBezTo>
                  <a:cubicBezTo>
                    <a:pt x="20236" y="44668"/>
                    <a:pt x="18490" y="44766"/>
                    <a:pt x="16708" y="44926"/>
                  </a:cubicBezTo>
                  <a:cubicBezTo>
                    <a:pt x="16032" y="44975"/>
                    <a:pt x="15368" y="45024"/>
                    <a:pt x="14655" y="45073"/>
                  </a:cubicBezTo>
                  <a:cubicBezTo>
                    <a:pt x="14397" y="45073"/>
                    <a:pt x="14089" y="45123"/>
                    <a:pt x="13831" y="45123"/>
                  </a:cubicBezTo>
                  <a:cubicBezTo>
                    <a:pt x="12602" y="45233"/>
                    <a:pt x="11422" y="45381"/>
                    <a:pt x="10192" y="45491"/>
                  </a:cubicBezTo>
                  <a:cubicBezTo>
                    <a:pt x="8766" y="45639"/>
                    <a:pt x="7230" y="45799"/>
                    <a:pt x="5791" y="46045"/>
                  </a:cubicBezTo>
                  <a:cubicBezTo>
                    <a:pt x="4414" y="46303"/>
                    <a:pt x="2976" y="46819"/>
                    <a:pt x="2005" y="47889"/>
                  </a:cubicBezTo>
                  <a:cubicBezTo>
                    <a:pt x="1489" y="48405"/>
                    <a:pt x="1132" y="49069"/>
                    <a:pt x="923" y="49733"/>
                  </a:cubicBezTo>
                  <a:cubicBezTo>
                    <a:pt x="775" y="50556"/>
                    <a:pt x="825" y="51380"/>
                    <a:pt x="1034" y="52093"/>
                  </a:cubicBezTo>
                  <a:lnTo>
                    <a:pt x="1083" y="52142"/>
                  </a:lnTo>
                  <a:cubicBezTo>
                    <a:pt x="1341" y="53064"/>
                    <a:pt x="1796" y="53937"/>
                    <a:pt x="2509" y="54552"/>
                  </a:cubicBezTo>
                  <a:cubicBezTo>
                    <a:pt x="2509" y="54859"/>
                    <a:pt x="2718" y="55117"/>
                    <a:pt x="2976" y="55326"/>
                  </a:cubicBezTo>
                  <a:cubicBezTo>
                    <a:pt x="4414" y="56396"/>
                    <a:pt x="6000" y="57367"/>
                    <a:pt x="7635" y="58240"/>
                  </a:cubicBezTo>
                  <a:cubicBezTo>
                    <a:pt x="7893" y="58338"/>
                    <a:pt x="8102" y="58498"/>
                    <a:pt x="8348" y="58596"/>
                  </a:cubicBezTo>
                  <a:cubicBezTo>
                    <a:pt x="8606" y="58707"/>
                    <a:pt x="8815" y="58854"/>
                    <a:pt x="9074" y="58953"/>
                  </a:cubicBezTo>
                  <a:cubicBezTo>
                    <a:pt x="10709" y="59678"/>
                    <a:pt x="12405" y="60342"/>
                    <a:pt x="14089" y="60907"/>
                  </a:cubicBezTo>
                  <a:cubicBezTo>
                    <a:pt x="18392" y="62284"/>
                    <a:pt x="22855" y="63010"/>
                    <a:pt x="27354" y="63464"/>
                  </a:cubicBezTo>
                  <a:cubicBezTo>
                    <a:pt x="27920" y="63514"/>
                    <a:pt x="28485" y="63563"/>
                    <a:pt x="29100" y="63624"/>
                  </a:cubicBezTo>
                  <a:cubicBezTo>
                    <a:pt x="29309" y="63981"/>
                    <a:pt x="36992" y="64079"/>
                    <a:pt x="40164" y="64128"/>
                  </a:cubicBezTo>
                  <a:cubicBezTo>
                    <a:pt x="40586" y="64133"/>
                    <a:pt x="41009" y="64136"/>
                    <a:pt x="41433" y="64136"/>
                  </a:cubicBezTo>
                  <a:cubicBezTo>
                    <a:pt x="45220" y="64136"/>
                    <a:pt x="49032" y="63939"/>
                    <a:pt x="52814" y="63563"/>
                  </a:cubicBezTo>
                  <a:cubicBezTo>
                    <a:pt x="56969" y="63108"/>
                    <a:pt x="61112" y="62444"/>
                    <a:pt x="65107" y="61313"/>
                  </a:cubicBezTo>
                  <a:cubicBezTo>
                    <a:pt x="65157" y="61313"/>
                    <a:pt x="65206" y="61264"/>
                    <a:pt x="65316" y="61264"/>
                  </a:cubicBezTo>
                  <a:cubicBezTo>
                    <a:pt x="65318" y="61268"/>
                    <a:pt x="65324" y="61270"/>
                    <a:pt x="65333" y="61270"/>
                  </a:cubicBezTo>
                  <a:cubicBezTo>
                    <a:pt x="65524" y="61270"/>
                    <a:pt x="67210" y="60286"/>
                    <a:pt x="67210" y="60133"/>
                  </a:cubicBezTo>
                  <a:cubicBezTo>
                    <a:pt x="68697" y="56605"/>
                    <a:pt x="69767" y="52917"/>
                    <a:pt x="70430" y="49118"/>
                  </a:cubicBezTo>
                  <a:cubicBezTo>
                    <a:pt x="71156" y="45024"/>
                    <a:pt x="71414" y="40820"/>
                    <a:pt x="71107" y="36677"/>
                  </a:cubicBezTo>
                  <a:cubicBezTo>
                    <a:pt x="70947" y="34268"/>
                    <a:pt x="70590" y="31907"/>
                    <a:pt x="70123" y="29608"/>
                  </a:cubicBezTo>
                  <a:cubicBezTo>
                    <a:pt x="70078" y="29461"/>
                    <a:pt x="69907" y="28192"/>
                    <a:pt x="68990" y="28192"/>
                  </a:cubicBezTo>
                  <a:cubicBezTo>
                    <a:pt x="68914" y="28192"/>
                    <a:pt x="68833" y="28200"/>
                    <a:pt x="68746" y="28219"/>
                  </a:cubicBezTo>
                  <a:cubicBezTo>
                    <a:pt x="66595" y="28637"/>
                    <a:pt x="64444" y="28834"/>
                    <a:pt x="62292" y="29203"/>
                  </a:cubicBezTo>
                  <a:cubicBezTo>
                    <a:pt x="62132" y="26584"/>
                    <a:pt x="61985" y="24027"/>
                    <a:pt x="61727" y="21409"/>
                  </a:cubicBezTo>
                  <a:cubicBezTo>
                    <a:pt x="61419" y="18077"/>
                    <a:pt x="61014" y="14696"/>
                    <a:pt x="60448" y="11377"/>
                  </a:cubicBezTo>
                  <a:cubicBezTo>
                    <a:pt x="60239" y="9939"/>
                    <a:pt x="59932" y="8451"/>
                    <a:pt x="59674" y="6964"/>
                  </a:cubicBezTo>
                  <a:cubicBezTo>
                    <a:pt x="59883" y="6865"/>
                    <a:pt x="60141" y="6767"/>
                    <a:pt x="60399" y="6656"/>
                  </a:cubicBezTo>
                  <a:cubicBezTo>
                    <a:pt x="61161" y="6349"/>
                    <a:pt x="61825" y="5943"/>
                    <a:pt x="62292" y="5230"/>
                  </a:cubicBezTo>
                  <a:cubicBezTo>
                    <a:pt x="62550" y="4812"/>
                    <a:pt x="62390" y="4198"/>
                    <a:pt x="61985" y="3940"/>
                  </a:cubicBezTo>
                  <a:cubicBezTo>
                    <a:pt x="61825" y="3890"/>
                    <a:pt x="61677" y="3841"/>
                    <a:pt x="61579" y="3841"/>
                  </a:cubicBezTo>
                  <a:cubicBezTo>
                    <a:pt x="61468" y="3792"/>
                    <a:pt x="61370" y="3792"/>
                    <a:pt x="61272" y="3792"/>
                  </a:cubicBezTo>
                  <a:cubicBezTo>
                    <a:pt x="60546" y="3890"/>
                    <a:pt x="59784" y="3940"/>
                    <a:pt x="59010" y="4001"/>
                  </a:cubicBezTo>
                  <a:lnTo>
                    <a:pt x="58555" y="1850"/>
                  </a:lnTo>
                  <a:cubicBezTo>
                    <a:pt x="58506" y="1690"/>
                    <a:pt x="58444" y="1542"/>
                    <a:pt x="58395" y="1383"/>
                  </a:cubicBezTo>
                  <a:cubicBezTo>
                    <a:pt x="58506" y="1235"/>
                    <a:pt x="58555" y="1075"/>
                    <a:pt x="58555" y="928"/>
                  </a:cubicBezTo>
                  <a:cubicBezTo>
                    <a:pt x="58509" y="442"/>
                    <a:pt x="58180" y="0"/>
                    <a:pt x="57722" y="0"/>
                  </a:cubicBezTo>
                  <a:close/>
                </a:path>
              </a:pathLst>
            </a:custGeom>
            <a:solidFill>
              <a:srgbClr val="0B5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grpSp>
        <p:nvGrpSpPr>
          <p:cNvPr id="564" name="Google Shape;564;p49"/>
          <p:cNvGrpSpPr/>
          <p:nvPr/>
        </p:nvGrpSpPr>
        <p:grpSpPr>
          <a:xfrm>
            <a:off x="498214" y="1070682"/>
            <a:ext cx="3555865" cy="3114462"/>
            <a:chOff x="482550" y="589204"/>
            <a:chExt cx="5045928" cy="5432517"/>
          </a:xfrm>
        </p:grpSpPr>
        <p:sp>
          <p:nvSpPr>
            <p:cNvPr id="565" name="Google Shape;565;p49"/>
            <p:cNvSpPr/>
            <p:nvPr/>
          </p:nvSpPr>
          <p:spPr>
            <a:xfrm>
              <a:off x="3652305" y="1065018"/>
              <a:ext cx="1876172" cy="2619693"/>
            </a:xfrm>
            <a:custGeom>
              <a:rect b="b" l="l" r="r" t="t"/>
              <a:pathLst>
                <a:path extrusionOk="0" h="8220" w="5887">
                  <a:moveTo>
                    <a:pt x="2599" y="0"/>
                  </a:moveTo>
                  <a:cubicBezTo>
                    <a:pt x="0" y="1140"/>
                    <a:pt x="1854" y="8219"/>
                    <a:pt x="1854" y="8219"/>
                  </a:cubicBezTo>
                  <a:lnTo>
                    <a:pt x="5887" y="7350"/>
                  </a:lnTo>
                  <a:cubicBezTo>
                    <a:pt x="5887" y="7350"/>
                    <a:pt x="4720" y="4174"/>
                    <a:pt x="4241" y="2164"/>
                  </a:cubicBezTo>
                  <a:cubicBezTo>
                    <a:pt x="3766" y="155"/>
                    <a:pt x="2599" y="0"/>
                    <a:pt x="25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49"/>
            <p:cNvGrpSpPr/>
            <p:nvPr/>
          </p:nvGrpSpPr>
          <p:grpSpPr>
            <a:xfrm flipH="1">
              <a:off x="4263131" y="2581703"/>
              <a:ext cx="1196204" cy="930717"/>
              <a:chOff x="572269" y="2522437"/>
              <a:chExt cx="1150417" cy="930717"/>
            </a:xfrm>
          </p:grpSpPr>
          <p:sp>
            <p:nvSpPr>
              <p:cNvPr id="567" name="Google Shape;567;p49"/>
              <p:cNvSpPr/>
              <p:nvPr/>
            </p:nvSpPr>
            <p:spPr>
              <a:xfrm rot="323483">
                <a:off x="718274" y="2567376"/>
                <a:ext cx="976600" cy="425776"/>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9"/>
              <p:cNvSpPr/>
              <p:nvPr/>
            </p:nvSpPr>
            <p:spPr>
              <a:xfrm rot="363704">
                <a:off x="742986" y="2663289"/>
                <a:ext cx="940678" cy="202374"/>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9"/>
              <p:cNvSpPr/>
              <p:nvPr/>
            </p:nvSpPr>
            <p:spPr>
              <a:xfrm rot="453674">
                <a:off x="598968" y="2904779"/>
                <a:ext cx="1097021" cy="478279"/>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9"/>
              <p:cNvSpPr/>
              <p:nvPr/>
            </p:nvSpPr>
            <p:spPr>
              <a:xfrm rot="493883">
                <a:off x="627393" y="3012817"/>
                <a:ext cx="1056660" cy="227330"/>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 name="Google Shape;571;p49"/>
            <p:cNvSpPr/>
            <p:nvPr/>
          </p:nvSpPr>
          <p:spPr>
            <a:xfrm>
              <a:off x="3718913" y="1150748"/>
              <a:ext cx="1142212" cy="2533964"/>
            </a:xfrm>
            <a:custGeom>
              <a:rect b="b" l="l" r="r" t="t"/>
              <a:pathLst>
                <a:path extrusionOk="0" h="7951" w="3584">
                  <a:moveTo>
                    <a:pt x="1969" y="1"/>
                  </a:moveTo>
                  <a:cubicBezTo>
                    <a:pt x="0" y="1700"/>
                    <a:pt x="1645" y="7950"/>
                    <a:pt x="1645" y="7950"/>
                  </a:cubicBezTo>
                  <a:lnTo>
                    <a:pt x="3584" y="7543"/>
                  </a:lnTo>
                  <a:cubicBezTo>
                    <a:pt x="3570" y="7516"/>
                    <a:pt x="3557" y="7502"/>
                    <a:pt x="3557" y="7472"/>
                  </a:cubicBezTo>
                  <a:cubicBezTo>
                    <a:pt x="3203" y="6629"/>
                    <a:pt x="2910" y="5759"/>
                    <a:pt x="2714" y="4845"/>
                  </a:cubicBezTo>
                  <a:cubicBezTo>
                    <a:pt x="2515" y="3945"/>
                    <a:pt x="2377" y="3018"/>
                    <a:pt x="2249" y="2091"/>
                  </a:cubicBezTo>
                  <a:cubicBezTo>
                    <a:pt x="2192" y="1629"/>
                    <a:pt x="2138" y="1181"/>
                    <a:pt x="2067" y="729"/>
                  </a:cubicBezTo>
                  <a:cubicBezTo>
                    <a:pt x="2040" y="506"/>
                    <a:pt x="2023" y="237"/>
                    <a:pt x="1969" y="1"/>
                  </a:cubicBezTo>
                  <a:close/>
                </a:path>
              </a:pathLst>
            </a:custGeom>
            <a:solidFill>
              <a:srgbClr val="000000">
                <a:alpha val="29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9"/>
            <p:cNvSpPr/>
            <p:nvPr/>
          </p:nvSpPr>
          <p:spPr>
            <a:xfrm>
              <a:off x="482550" y="1065018"/>
              <a:ext cx="1876172" cy="2619693"/>
            </a:xfrm>
            <a:custGeom>
              <a:rect b="b" l="l" r="r" t="t"/>
              <a:pathLst>
                <a:path extrusionOk="0" h="8220" w="5887">
                  <a:moveTo>
                    <a:pt x="3288" y="0"/>
                  </a:moveTo>
                  <a:cubicBezTo>
                    <a:pt x="3288" y="0"/>
                    <a:pt x="2121" y="155"/>
                    <a:pt x="1642" y="2164"/>
                  </a:cubicBezTo>
                  <a:cubicBezTo>
                    <a:pt x="1167" y="4174"/>
                    <a:pt x="0" y="7350"/>
                    <a:pt x="0" y="7350"/>
                  </a:cubicBezTo>
                  <a:lnTo>
                    <a:pt x="4033" y="8219"/>
                  </a:lnTo>
                  <a:cubicBezTo>
                    <a:pt x="4033" y="8219"/>
                    <a:pt x="5887" y="1140"/>
                    <a:pt x="32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 name="Google Shape;573;p49"/>
            <p:cNvGrpSpPr/>
            <p:nvPr/>
          </p:nvGrpSpPr>
          <p:grpSpPr>
            <a:xfrm>
              <a:off x="572277" y="2522403"/>
              <a:ext cx="1196204" cy="930717"/>
              <a:chOff x="572269" y="2522437"/>
              <a:chExt cx="1150417" cy="930717"/>
            </a:xfrm>
          </p:grpSpPr>
          <p:sp>
            <p:nvSpPr>
              <p:cNvPr id="574" name="Google Shape;574;p49"/>
              <p:cNvSpPr/>
              <p:nvPr/>
            </p:nvSpPr>
            <p:spPr>
              <a:xfrm rot="323483">
                <a:off x="718274" y="2567376"/>
                <a:ext cx="976600" cy="425776"/>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9"/>
              <p:cNvSpPr/>
              <p:nvPr/>
            </p:nvSpPr>
            <p:spPr>
              <a:xfrm rot="363704">
                <a:off x="742986" y="2663289"/>
                <a:ext cx="940678" cy="202374"/>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9"/>
              <p:cNvSpPr/>
              <p:nvPr/>
            </p:nvSpPr>
            <p:spPr>
              <a:xfrm rot="453674">
                <a:off x="598968" y="2904779"/>
                <a:ext cx="1097021" cy="478279"/>
              </a:xfrm>
              <a:custGeom>
                <a:rect b="b" l="l" r="r" t="t"/>
                <a:pathLst>
                  <a:path extrusionOk="0" h="1336" w="3568">
                    <a:moveTo>
                      <a:pt x="152" y="1"/>
                    </a:moveTo>
                    <a:lnTo>
                      <a:pt x="0" y="645"/>
                    </a:lnTo>
                    <a:lnTo>
                      <a:pt x="3567" y="1336"/>
                    </a:lnTo>
                    <a:lnTo>
                      <a:pt x="3567" y="560"/>
                    </a:ln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9"/>
              <p:cNvSpPr/>
              <p:nvPr/>
            </p:nvSpPr>
            <p:spPr>
              <a:xfrm rot="493883">
                <a:off x="627393" y="3012817"/>
                <a:ext cx="1056660" cy="227330"/>
              </a:xfrm>
              <a:custGeom>
                <a:rect b="b" l="l" r="r" t="t"/>
                <a:pathLst>
                  <a:path extrusionOk="0" h="635" w="3555">
                    <a:moveTo>
                      <a:pt x="14" y="1"/>
                    </a:moveTo>
                    <a:lnTo>
                      <a:pt x="1" y="44"/>
                    </a:lnTo>
                    <a:lnTo>
                      <a:pt x="3554" y="634"/>
                    </a:lnTo>
                    <a:lnTo>
                      <a:pt x="3554" y="577"/>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 name="Google Shape;578;p49"/>
            <p:cNvSpPr/>
            <p:nvPr/>
          </p:nvSpPr>
          <p:spPr>
            <a:xfrm>
              <a:off x="1149900" y="1150748"/>
              <a:ext cx="1141256" cy="2533964"/>
            </a:xfrm>
            <a:custGeom>
              <a:rect b="b" l="l" r="r" t="t"/>
              <a:pathLst>
                <a:path extrusionOk="0" h="7951" w="3581">
                  <a:moveTo>
                    <a:pt x="1615" y="1"/>
                  </a:moveTo>
                  <a:cubicBezTo>
                    <a:pt x="1558" y="237"/>
                    <a:pt x="1544" y="506"/>
                    <a:pt x="1517" y="729"/>
                  </a:cubicBezTo>
                  <a:cubicBezTo>
                    <a:pt x="1446" y="1181"/>
                    <a:pt x="1389" y="1629"/>
                    <a:pt x="1318" y="2091"/>
                  </a:cubicBezTo>
                  <a:cubicBezTo>
                    <a:pt x="1194" y="3018"/>
                    <a:pt x="1066" y="3945"/>
                    <a:pt x="870" y="4845"/>
                  </a:cubicBezTo>
                  <a:cubicBezTo>
                    <a:pt x="674" y="5759"/>
                    <a:pt x="378" y="6629"/>
                    <a:pt x="27" y="7472"/>
                  </a:cubicBezTo>
                  <a:cubicBezTo>
                    <a:pt x="14" y="7502"/>
                    <a:pt x="14" y="7516"/>
                    <a:pt x="0" y="7543"/>
                  </a:cubicBezTo>
                  <a:lnTo>
                    <a:pt x="1939" y="7950"/>
                  </a:lnTo>
                  <a:cubicBezTo>
                    <a:pt x="1939" y="7950"/>
                    <a:pt x="3581" y="1700"/>
                    <a:pt x="1615" y="1"/>
                  </a:cubicBezTo>
                  <a:close/>
                </a:path>
              </a:pathLst>
            </a:custGeom>
            <a:solidFill>
              <a:srgbClr val="000000">
                <a:alpha val="29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9"/>
            <p:cNvSpPr/>
            <p:nvPr/>
          </p:nvSpPr>
          <p:spPr>
            <a:xfrm>
              <a:off x="1422705" y="649119"/>
              <a:ext cx="3188250" cy="5372602"/>
            </a:xfrm>
            <a:custGeom>
              <a:rect b="b" l="l" r="r" t="t"/>
              <a:pathLst>
                <a:path extrusionOk="0" h="16858" w="10004">
                  <a:moveTo>
                    <a:pt x="3119" y="0"/>
                  </a:moveTo>
                  <a:lnTo>
                    <a:pt x="210" y="1376"/>
                  </a:lnTo>
                  <a:cubicBezTo>
                    <a:pt x="210" y="1376"/>
                    <a:pt x="901" y="9187"/>
                    <a:pt x="773" y="9986"/>
                  </a:cubicBezTo>
                  <a:cubicBezTo>
                    <a:pt x="661" y="10661"/>
                    <a:pt x="156" y="15367"/>
                    <a:pt x="0" y="16857"/>
                  </a:cubicBezTo>
                  <a:lnTo>
                    <a:pt x="10003" y="16857"/>
                  </a:lnTo>
                  <a:cubicBezTo>
                    <a:pt x="9818" y="15367"/>
                    <a:pt x="9272" y="10661"/>
                    <a:pt x="9161" y="9986"/>
                  </a:cubicBezTo>
                  <a:cubicBezTo>
                    <a:pt x="9019" y="9187"/>
                    <a:pt x="9764" y="1376"/>
                    <a:pt x="9764" y="1376"/>
                  </a:cubicBezTo>
                  <a:lnTo>
                    <a:pt x="6602" y="71"/>
                  </a:lnTo>
                  <a:lnTo>
                    <a:pt x="31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9"/>
            <p:cNvSpPr/>
            <p:nvPr/>
          </p:nvSpPr>
          <p:spPr>
            <a:xfrm>
              <a:off x="2304857" y="589204"/>
              <a:ext cx="1221886" cy="919761"/>
            </a:xfrm>
            <a:custGeom>
              <a:rect b="b" l="l" r="r" t="t"/>
              <a:pathLst>
                <a:path extrusionOk="0" h="2886" w="3834">
                  <a:moveTo>
                    <a:pt x="1899" y="0"/>
                  </a:moveTo>
                  <a:cubicBezTo>
                    <a:pt x="922" y="0"/>
                    <a:pt x="351" y="188"/>
                    <a:pt x="351" y="188"/>
                  </a:cubicBezTo>
                  <a:cubicBezTo>
                    <a:pt x="0" y="805"/>
                    <a:pt x="2178" y="2885"/>
                    <a:pt x="2178" y="2885"/>
                  </a:cubicBezTo>
                  <a:cubicBezTo>
                    <a:pt x="3048" y="2083"/>
                    <a:pt x="3834" y="229"/>
                    <a:pt x="3834" y="229"/>
                  </a:cubicBezTo>
                  <a:cubicBezTo>
                    <a:pt x="3086" y="56"/>
                    <a:pt x="2432" y="0"/>
                    <a:pt x="18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9"/>
            <p:cNvSpPr/>
            <p:nvPr/>
          </p:nvSpPr>
          <p:spPr>
            <a:xfrm>
              <a:off x="2304857" y="589204"/>
              <a:ext cx="1221886" cy="919761"/>
            </a:xfrm>
            <a:custGeom>
              <a:rect b="b" l="l" r="r" t="t"/>
              <a:pathLst>
                <a:path extrusionOk="0" h="2886" w="3834">
                  <a:moveTo>
                    <a:pt x="1899" y="0"/>
                  </a:moveTo>
                  <a:cubicBezTo>
                    <a:pt x="922" y="0"/>
                    <a:pt x="351" y="188"/>
                    <a:pt x="351" y="188"/>
                  </a:cubicBezTo>
                  <a:cubicBezTo>
                    <a:pt x="0" y="805"/>
                    <a:pt x="2178" y="2885"/>
                    <a:pt x="2178" y="2885"/>
                  </a:cubicBezTo>
                  <a:cubicBezTo>
                    <a:pt x="3048" y="2083"/>
                    <a:pt x="3834" y="229"/>
                    <a:pt x="3834" y="229"/>
                  </a:cubicBezTo>
                  <a:cubicBezTo>
                    <a:pt x="3086" y="56"/>
                    <a:pt x="2432" y="0"/>
                    <a:pt x="1899" y="0"/>
                  </a:cubicBezTo>
                  <a:close/>
                </a:path>
              </a:pathLst>
            </a:custGeom>
            <a:solidFill>
              <a:srgbClr val="000000">
                <a:alpha val="29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9"/>
            <p:cNvSpPr/>
            <p:nvPr/>
          </p:nvSpPr>
          <p:spPr>
            <a:xfrm>
              <a:off x="2268207" y="649119"/>
              <a:ext cx="1379960" cy="958642"/>
            </a:xfrm>
            <a:custGeom>
              <a:rect b="b" l="l" r="r" t="t"/>
              <a:pathLst>
                <a:path extrusionOk="0" h="3008" w="4330">
                  <a:moveTo>
                    <a:pt x="466" y="0"/>
                  </a:moveTo>
                  <a:lnTo>
                    <a:pt x="1" y="226"/>
                  </a:lnTo>
                  <a:lnTo>
                    <a:pt x="2293" y="3008"/>
                  </a:lnTo>
                  <a:lnTo>
                    <a:pt x="4330" y="209"/>
                  </a:lnTo>
                  <a:lnTo>
                    <a:pt x="3949" y="41"/>
                  </a:lnTo>
                  <a:lnTo>
                    <a:pt x="2293" y="2276"/>
                  </a:lnTo>
                  <a:lnTo>
                    <a:pt x="4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9"/>
            <p:cNvSpPr/>
            <p:nvPr/>
          </p:nvSpPr>
          <p:spPr>
            <a:xfrm>
              <a:off x="2331627" y="684494"/>
              <a:ext cx="1271603" cy="837218"/>
            </a:xfrm>
            <a:custGeom>
              <a:rect b="b" l="l" r="r" t="t"/>
              <a:pathLst>
                <a:path extrusionOk="0" h="2627" w="3990">
                  <a:moveTo>
                    <a:pt x="41" y="1"/>
                  </a:moveTo>
                  <a:lnTo>
                    <a:pt x="1" y="14"/>
                  </a:lnTo>
                  <a:lnTo>
                    <a:pt x="2094" y="2627"/>
                  </a:lnTo>
                  <a:lnTo>
                    <a:pt x="3989" y="58"/>
                  </a:lnTo>
                  <a:lnTo>
                    <a:pt x="3949" y="31"/>
                  </a:lnTo>
                  <a:lnTo>
                    <a:pt x="2094" y="2543"/>
                  </a:lnTo>
                  <a:lnTo>
                    <a:pt x="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9"/>
            <p:cNvSpPr/>
            <p:nvPr/>
          </p:nvSpPr>
          <p:spPr>
            <a:xfrm>
              <a:off x="2815090" y="698517"/>
              <a:ext cx="291608" cy="120468"/>
            </a:xfrm>
            <a:custGeom>
              <a:rect b="b" l="l" r="r" t="t"/>
              <a:pathLst>
                <a:path extrusionOk="0" h="378" w="915">
                  <a:moveTo>
                    <a:pt x="1" y="0"/>
                  </a:moveTo>
                  <a:lnTo>
                    <a:pt x="1" y="378"/>
                  </a:lnTo>
                  <a:lnTo>
                    <a:pt x="914" y="378"/>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 name="Google Shape;585;p49"/>
          <p:cNvSpPr txBox="1"/>
          <p:nvPr>
            <p:ph idx="1" type="subTitle"/>
          </p:nvPr>
        </p:nvSpPr>
        <p:spPr>
          <a:xfrm>
            <a:off x="4732300" y="3069225"/>
            <a:ext cx="3080100" cy="5124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Clr>
                <a:srgbClr val="000000"/>
              </a:buClr>
              <a:buSzPts val="1400"/>
              <a:buFont typeface="Arial"/>
              <a:buNone/>
            </a:pPr>
            <a:r>
              <a:rPr lang="en"/>
              <a:t>“What’s the scouting report on this guy?”</a:t>
            </a:r>
            <a:endParaRPr/>
          </a:p>
        </p:txBody>
      </p:sp>
      <p:sp>
        <p:nvSpPr>
          <p:cNvPr id="586" name="Google Shape;586;p49"/>
          <p:cNvSpPr txBox="1"/>
          <p:nvPr>
            <p:ph type="title"/>
          </p:nvPr>
        </p:nvSpPr>
        <p:spPr>
          <a:xfrm>
            <a:off x="4449725" y="1939950"/>
            <a:ext cx="3686400" cy="10800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sz="2900"/>
              <a:t>DATA EXPLORATION</a:t>
            </a:r>
            <a:endParaRPr sz="2900"/>
          </a:p>
        </p:txBody>
      </p:sp>
      <p:grpSp>
        <p:nvGrpSpPr>
          <p:cNvPr id="587" name="Google Shape;587;p49"/>
          <p:cNvGrpSpPr/>
          <p:nvPr/>
        </p:nvGrpSpPr>
        <p:grpSpPr>
          <a:xfrm>
            <a:off x="4141763" y="2485619"/>
            <a:ext cx="4261163" cy="284589"/>
            <a:chOff x="4115788" y="2707156"/>
            <a:chExt cx="4261163" cy="284589"/>
          </a:xfrm>
        </p:grpSpPr>
        <p:sp>
          <p:nvSpPr>
            <p:cNvPr id="588" name="Google Shape;588;p49"/>
            <p:cNvSpPr/>
            <p:nvPr/>
          </p:nvSpPr>
          <p:spPr>
            <a:xfrm>
              <a:off x="4115788"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9"/>
            <p:cNvSpPr/>
            <p:nvPr/>
          </p:nvSpPr>
          <p:spPr>
            <a:xfrm>
              <a:off x="8078300" y="2707156"/>
              <a:ext cx="298651" cy="284589"/>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 name="Google Shape;590;p49"/>
          <p:cNvSpPr txBox="1"/>
          <p:nvPr>
            <p:ph idx="2" type="title"/>
          </p:nvPr>
        </p:nvSpPr>
        <p:spPr>
          <a:xfrm>
            <a:off x="1209050" y="1595325"/>
            <a:ext cx="2134200" cy="14580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2</a:t>
            </a:r>
            <a:endParaRPr/>
          </a:p>
        </p:txBody>
      </p:sp>
      <p:sp>
        <p:nvSpPr>
          <p:cNvPr id="591" name="Google Shape;591;p49"/>
          <p:cNvSpPr/>
          <p:nvPr/>
        </p:nvSpPr>
        <p:spPr>
          <a:xfrm>
            <a:off x="1580775" y="3053338"/>
            <a:ext cx="1447800" cy="20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50"/>
          <p:cNvSpPr txBox="1"/>
          <p:nvPr>
            <p:ph type="title"/>
          </p:nvPr>
        </p:nvSpPr>
        <p:spPr>
          <a:xfrm>
            <a:off x="720000" y="267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Data Collection &amp; Preprocessing</a:t>
            </a:r>
            <a:endParaRPr/>
          </a:p>
        </p:txBody>
      </p:sp>
      <p:pic>
        <p:nvPicPr>
          <p:cNvPr id="597" name="Google Shape;597;p50"/>
          <p:cNvPicPr preferRelativeResize="0"/>
          <p:nvPr/>
        </p:nvPicPr>
        <p:blipFill>
          <a:blip r:embed="rId3">
            <a:alphaModFix/>
          </a:blip>
          <a:stretch>
            <a:fillRect/>
          </a:stretch>
        </p:blipFill>
        <p:spPr>
          <a:xfrm>
            <a:off x="152400" y="1066750"/>
            <a:ext cx="8839204" cy="1014264"/>
          </a:xfrm>
          <a:prstGeom prst="rect">
            <a:avLst/>
          </a:prstGeom>
          <a:noFill/>
          <a:ln>
            <a:noFill/>
          </a:ln>
        </p:spPr>
      </p:pic>
      <p:pic>
        <p:nvPicPr>
          <p:cNvPr id="598" name="Google Shape;598;p50"/>
          <p:cNvPicPr preferRelativeResize="0"/>
          <p:nvPr/>
        </p:nvPicPr>
        <p:blipFill>
          <a:blip r:embed="rId4">
            <a:alphaModFix/>
          </a:blip>
          <a:stretch>
            <a:fillRect/>
          </a:stretch>
        </p:blipFill>
        <p:spPr>
          <a:xfrm>
            <a:off x="152400" y="2169689"/>
            <a:ext cx="8839204" cy="992684"/>
          </a:xfrm>
          <a:prstGeom prst="rect">
            <a:avLst/>
          </a:prstGeom>
          <a:noFill/>
          <a:ln>
            <a:noFill/>
          </a:ln>
        </p:spPr>
      </p:pic>
      <p:sp>
        <p:nvSpPr>
          <p:cNvPr id="599" name="Google Shape;599;p50"/>
          <p:cNvSpPr txBox="1"/>
          <p:nvPr/>
        </p:nvSpPr>
        <p:spPr>
          <a:xfrm>
            <a:off x="4519600" y="3357075"/>
            <a:ext cx="4526400" cy="157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u="sng"/>
              <a:t>Key Attributes</a:t>
            </a:r>
            <a:r>
              <a:rPr lang="en" sz="1100" u="sng"/>
              <a:t>:</a:t>
            </a:r>
            <a:endParaRPr sz="1100" u="sng"/>
          </a:p>
          <a:p>
            <a:pPr indent="-298450" lvl="0" marL="457200" rtl="0" algn="l">
              <a:lnSpc>
                <a:spcPct val="115000"/>
              </a:lnSpc>
              <a:spcBef>
                <a:spcPts val="1200"/>
              </a:spcBef>
              <a:spcAft>
                <a:spcPts val="0"/>
              </a:spcAft>
              <a:buSzPts val="1100"/>
              <a:buChar char="●"/>
            </a:pPr>
            <a:r>
              <a:rPr b="1" lang="en" sz="1100"/>
              <a:t>Player Information:</a:t>
            </a:r>
            <a:r>
              <a:rPr lang="en" sz="1100"/>
              <a:t> Name, Age, Position, Team.</a:t>
            </a:r>
            <a:endParaRPr sz="1100"/>
          </a:p>
          <a:p>
            <a:pPr indent="-298450" lvl="0" marL="457200" rtl="0" algn="l">
              <a:lnSpc>
                <a:spcPct val="115000"/>
              </a:lnSpc>
              <a:spcBef>
                <a:spcPts val="0"/>
              </a:spcBef>
              <a:spcAft>
                <a:spcPts val="0"/>
              </a:spcAft>
              <a:buSzPts val="1100"/>
              <a:buChar char="●"/>
            </a:pPr>
            <a:r>
              <a:rPr b="1" lang="en" sz="1100"/>
              <a:t>Performance Metrics:</a:t>
            </a:r>
            <a:r>
              <a:rPr lang="en" sz="1100"/>
              <a:t> Games Played (G), Rushing Attempts (Att), Rushing Yards (RushYds), Yards per Game, etc.</a:t>
            </a:r>
            <a:endParaRPr sz="1100"/>
          </a:p>
          <a:p>
            <a:pPr indent="-298450" lvl="0" marL="457200" rtl="0" algn="l">
              <a:lnSpc>
                <a:spcPct val="115000"/>
              </a:lnSpc>
              <a:spcBef>
                <a:spcPts val="0"/>
              </a:spcBef>
              <a:spcAft>
                <a:spcPts val="0"/>
              </a:spcAft>
              <a:buSzPts val="1100"/>
              <a:buChar char="●"/>
            </a:pPr>
            <a:r>
              <a:rPr b="1" lang="en" sz="1100"/>
              <a:t>Team Details:</a:t>
            </a:r>
            <a:r>
              <a:rPr lang="en" sz="1100"/>
              <a:t> Offensive Coordinator, Quarterback etc,.</a:t>
            </a:r>
            <a:endParaRPr sz="1100"/>
          </a:p>
          <a:p>
            <a:pPr indent="0" lvl="0" marL="0" rtl="0" algn="l">
              <a:spcBef>
                <a:spcPts val="1200"/>
              </a:spcBef>
              <a:spcAft>
                <a:spcPts val="0"/>
              </a:spcAft>
              <a:buNone/>
            </a:pPr>
            <a:r>
              <a:t/>
            </a:r>
            <a:endParaRPr>
              <a:solidFill>
                <a:schemeClr val="accent1"/>
              </a:solidFill>
              <a:latin typeface="Montserrat Medium"/>
              <a:ea typeface="Montserrat Medium"/>
              <a:cs typeface="Montserrat Medium"/>
              <a:sym typeface="Montserrat Medium"/>
            </a:endParaRPr>
          </a:p>
        </p:txBody>
      </p:sp>
      <p:sp>
        <p:nvSpPr>
          <p:cNvPr id="600" name="Google Shape;600;p50"/>
          <p:cNvSpPr txBox="1"/>
          <p:nvPr/>
        </p:nvSpPr>
        <p:spPr>
          <a:xfrm>
            <a:off x="109900" y="3162375"/>
            <a:ext cx="4409700" cy="1575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b="1" lang="en" sz="1100" u="sng"/>
              <a:t>Datasets and collection:</a:t>
            </a:r>
            <a:endParaRPr b="1" sz="1100" u="sng"/>
          </a:p>
          <a:p>
            <a:pPr indent="-298450" lvl="0" marL="457200" rtl="0" algn="l">
              <a:lnSpc>
                <a:spcPct val="115000"/>
              </a:lnSpc>
              <a:spcBef>
                <a:spcPts val="1200"/>
              </a:spcBef>
              <a:spcAft>
                <a:spcPts val="0"/>
              </a:spcAft>
              <a:buSzPts val="1100"/>
              <a:buChar char="●"/>
            </a:pPr>
            <a:r>
              <a:rPr b="1" lang="en" sz="1100"/>
              <a:t>Data Collection: </a:t>
            </a:r>
            <a:r>
              <a:rPr lang="en" sz="1100"/>
              <a:t>Created two html scrapers to get the data from “</a:t>
            </a:r>
            <a:r>
              <a:rPr i="1" lang="en" sz="1100" u="sng">
                <a:solidFill>
                  <a:schemeClr val="hlink"/>
                </a:solidFill>
                <a:hlinkClick r:id="rId5"/>
              </a:rPr>
              <a:t>https://www.pro-football-reference.com</a:t>
            </a:r>
            <a:r>
              <a:rPr lang="en" sz="1100"/>
              <a:t>”.</a:t>
            </a:r>
            <a:endParaRPr sz="1100"/>
          </a:p>
          <a:p>
            <a:pPr indent="-298450" lvl="0" marL="457200" rtl="0" algn="l">
              <a:lnSpc>
                <a:spcPct val="115000"/>
              </a:lnSpc>
              <a:spcBef>
                <a:spcPts val="0"/>
              </a:spcBef>
              <a:spcAft>
                <a:spcPts val="0"/>
              </a:spcAft>
              <a:buSzPts val="1100"/>
              <a:buChar char="●"/>
            </a:pPr>
            <a:r>
              <a:rPr b="1" lang="en" sz="1100"/>
              <a:t>Data.xlsx</a:t>
            </a:r>
            <a:r>
              <a:rPr lang="en" sz="1100"/>
              <a:t>: Contains 785 rows and 47 columns, detailing NFL players' historical performance metrics and team composition from 2013 to 2022.</a:t>
            </a:r>
            <a:endParaRPr sz="1100"/>
          </a:p>
          <a:p>
            <a:pPr indent="-298450" lvl="0" marL="457200" rtl="0" algn="l">
              <a:lnSpc>
                <a:spcPct val="115000"/>
              </a:lnSpc>
              <a:spcBef>
                <a:spcPts val="0"/>
              </a:spcBef>
              <a:spcAft>
                <a:spcPts val="0"/>
              </a:spcAft>
              <a:buSzPts val="1100"/>
              <a:buChar char="●"/>
            </a:pPr>
            <a:r>
              <a:rPr b="1" lang="en" sz="1100"/>
              <a:t>TestData.xlsx</a:t>
            </a:r>
            <a:r>
              <a:rPr lang="en" sz="1100"/>
              <a:t>: Includes 69 rows and 47 columns, focusing on testing specific player attributes and performance metrics in 2023.</a:t>
            </a:r>
            <a:endParaRPr sz="1100"/>
          </a:p>
          <a:p>
            <a:pPr indent="0" lvl="0" marL="0" rtl="0" algn="l">
              <a:spcBef>
                <a:spcPts val="1200"/>
              </a:spcBef>
              <a:spcAft>
                <a:spcPts val="0"/>
              </a:spcAft>
              <a:buNone/>
            </a:pPr>
            <a:r>
              <a:t/>
            </a:r>
            <a:endParaRPr>
              <a:solidFill>
                <a:schemeClr val="accent1"/>
              </a:solidFill>
              <a:latin typeface="Montserrat Medium"/>
              <a:ea typeface="Montserrat Medium"/>
              <a:cs typeface="Montserrat Medium"/>
              <a:sym typeface="Montserrat Medium"/>
            </a:endParaRPr>
          </a:p>
        </p:txBody>
      </p:sp>
      <p:cxnSp>
        <p:nvCxnSpPr>
          <p:cNvPr id="601" name="Google Shape;601;p50"/>
          <p:cNvCxnSpPr/>
          <p:nvPr/>
        </p:nvCxnSpPr>
        <p:spPr>
          <a:xfrm>
            <a:off x="4429100" y="3361575"/>
            <a:ext cx="0" cy="17658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51"/>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Data Quality Assurance</a:t>
            </a:r>
            <a:endParaRPr/>
          </a:p>
        </p:txBody>
      </p:sp>
      <p:pic>
        <p:nvPicPr>
          <p:cNvPr id="607" name="Google Shape;607;p51" title="YOSPie.png"/>
          <p:cNvPicPr preferRelativeResize="0"/>
          <p:nvPr/>
        </p:nvPicPr>
        <p:blipFill>
          <a:blip r:embed="rId3">
            <a:alphaModFix/>
          </a:blip>
          <a:stretch>
            <a:fillRect/>
          </a:stretch>
        </p:blipFill>
        <p:spPr>
          <a:xfrm>
            <a:off x="2077125" y="1132000"/>
            <a:ext cx="6976622" cy="3924350"/>
          </a:xfrm>
          <a:prstGeom prst="rect">
            <a:avLst/>
          </a:prstGeom>
          <a:noFill/>
          <a:ln>
            <a:noFill/>
          </a:ln>
        </p:spPr>
      </p:pic>
      <p:sp>
        <p:nvSpPr>
          <p:cNvPr id="608" name="Google Shape;608;p51"/>
          <p:cNvSpPr txBox="1"/>
          <p:nvPr/>
        </p:nvSpPr>
        <p:spPr>
          <a:xfrm>
            <a:off x="67425" y="1113525"/>
            <a:ext cx="1924800" cy="392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Montserrat Medium"/>
                <a:ea typeface="Montserrat Medium"/>
                <a:cs typeface="Montserrat Medium"/>
                <a:sym typeface="Montserrat Medium"/>
              </a:rPr>
              <a:t>To ensure our dataset was suited for training our models, we needed to make sure that it contained a healthy variety of data in all aspects. Here, we see the distribution of our entries by Years of Service (how long a player has been in the NFL, starting at 1 for a rookie). It seems like our data has a good spread!</a:t>
            </a:r>
            <a:endParaRPr sz="1300">
              <a:solidFill>
                <a:schemeClr val="accent1"/>
              </a:solidFill>
              <a:latin typeface="Montserrat Medium"/>
              <a:ea typeface="Montserrat Medium"/>
              <a:cs typeface="Montserrat Medium"/>
              <a:sym typeface="Montserrat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grpSp>
        <p:nvGrpSpPr>
          <p:cNvPr id="613" name="Google Shape;613;p52"/>
          <p:cNvGrpSpPr/>
          <p:nvPr/>
        </p:nvGrpSpPr>
        <p:grpSpPr>
          <a:xfrm>
            <a:off x="5995000" y="1035563"/>
            <a:ext cx="2362825" cy="3005275"/>
            <a:chOff x="5923925" y="1069113"/>
            <a:chExt cx="2362825" cy="3005275"/>
          </a:xfrm>
        </p:grpSpPr>
        <p:sp>
          <p:nvSpPr>
            <p:cNvPr id="614" name="Google Shape;614;p52"/>
            <p:cNvSpPr/>
            <p:nvPr/>
          </p:nvSpPr>
          <p:spPr>
            <a:xfrm>
              <a:off x="5923925" y="1432313"/>
              <a:ext cx="2362825" cy="2642075"/>
            </a:xfrm>
            <a:prstGeom prst="flowChartOffpageConnector">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2"/>
            <p:cNvSpPr/>
            <p:nvPr/>
          </p:nvSpPr>
          <p:spPr>
            <a:xfrm>
              <a:off x="6038250" y="1432313"/>
              <a:ext cx="2134200" cy="2485759"/>
            </a:xfrm>
            <a:prstGeom prst="flowChartOffpageConnector">
              <a:avLst/>
            </a:prstGeom>
            <a:no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 name="Google Shape;616;p52"/>
            <p:cNvGrpSpPr/>
            <p:nvPr/>
          </p:nvGrpSpPr>
          <p:grpSpPr>
            <a:xfrm>
              <a:off x="5923925" y="1069113"/>
              <a:ext cx="2362825" cy="499425"/>
              <a:chOff x="1056650" y="957125"/>
              <a:chExt cx="2362825" cy="499425"/>
            </a:xfrm>
          </p:grpSpPr>
          <p:sp>
            <p:nvSpPr>
              <p:cNvPr id="617" name="Google Shape;617;p52"/>
              <p:cNvSpPr/>
              <p:nvPr/>
            </p:nvSpPr>
            <p:spPr>
              <a:xfrm>
                <a:off x="1056650" y="1042850"/>
                <a:ext cx="2362800" cy="413700"/>
              </a:xfrm>
              <a:prstGeom prst="rect">
                <a:avLst/>
              </a:pr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2"/>
              <p:cNvSpPr/>
              <p:nvPr/>
            </p:nvSpPr>
            <p:spPr>
              <a:xfrm>
                <a:off x="1056675" y="957125"/>
                <a:ext cx="2362800" cy="413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52"/>
            <p:cNvGrpSpPr/>
            <p:nvPr/>
          </p:nvGrpSpPr>
          <p:grpSpPr>
            <a:xfrm>
              <a:off x="6085064" y="1126297"/>
              <a:ext cx="2040546" cy="283424"/>
              <a:chOff x="6085064" y="1120347"/>
              <a:chExt cx="2040546" cy="283424"/>
            </a:xfrm>
          </p:grpSpPr>
          <p:sp>
            <p:nvSpPr>
              <p:cNvPr id="620" name="Google Shape;620;p52"/>
              <p:cNvSpPr/>
              <p:nvPr/>
            </p:nvSpPr>
            <p:spPr>
              <a:xfrm>
                <a:off x="6085064" y="1120347"/>
                <a:ext cx="297446" cy="283424"/>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2"/>
              <p:cNvSpPr/>
              <p:nvPr/>
            </p:nvSpPr>
            <p:spPr>
              <a:xfrm>
                <a:off x="6520839" y="1120347"/>
                <a:ext cx="297446" cy="283424"/>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2"/>
              <p:cNvSpPr/>
              <p:nvPr/>
            </p:nvSpPr>
            <p:spPr>
              <a:xfrm>
                <a:off x="6956614" y="1120347"/>
                <a:ext cx="297446" cy="283424"/>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2"/>
              <p:cNvSpPr/>
              <p:nvPr/>
            </p:nvSpPr>
            <p:spPr>
              <a:xfrm>
                <a:off x="7392389" y="1120347"/>
                <a:ext cx="297446" cy="283424"/>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2"/>
              <p:cNvSpPr/>
              <p:nvPr/>
            </p:nvSpPr>
            <p:spPr>
              <a:xfrm>
                <a:off x="7828164" y="1120347"/>
                <a:ext cx="297446" cy="283424"/>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5" name="Google Shape;625;p52"/>
          <p:cNvSpPr txBox="1"/>
          <p:nvPr>
            <p:ph type="title"/>
          </p:nvPr>
        </p:nvSpPr>
        <p:spPr>
          <a:xfrm>
            <a:off x="786175" y="2179919"/>
            <a:ext cx="4885200" cy="7623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ANALYSIS</a:t>
            </a:r>
            <a:endParaRPr/>
          </a:p>
        </p:txBody>
      </p:sp>
      <p:sp>
        <p:nvSpPr>
          <p:cNvPr id="626" name="Google Shape;626;p52"/>
          <p:cNvSpPr txBox="1"/>
          <p:nvPr>
            <p:ph idx="2" type="title"/>
          </p:nvPr>
        </p:nvSpPr>
        <p:spPr>
          <a:xfrm>
            <a:off x="6109313" y="1809200"/>
            <a:ext cx="2134200" cy="14580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3</a:t>
            </a:r>
            <a:endParaRPr/>
          </a:p>
        </p:txBody>
      </p:sp>
      <p:sp>
        <p:nvSpPr>
          <p:cNvPr id="627" name="Google Shape;627;p52"/>
          <p:cNvSpPr txBox="1"/>
          <p:nvPr>
            <p:ph idx="1" type="subTitle"/>
          </p:nvPr>
        </p:nvSpPr>
        <p:spPr>
          <a:xfrm>
            <a:off x="1688725" y="3108775"/>
            <a:ext cx="3080100" cy="5124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Clr>
                <a:srgbClr val="000000"/>
              </a:buClr>
              <a:buSzPts val="1400"/>
              <a:buFont typeface="Arial"/>
              <a:buNone/>
            </a:pPr>
            <a:r>
              <a:rPr lang="en" sz="1300"/>
              <a:t>“Analytics are ruining football.” - Someone’s Grandfather, probably</a:t>
            </a:r>
            <a:endParaRPr sz="1300"/>
          </a:p>
          <a:p>
            <a:pPr indent="0" lvl="0" marL="0" rtl="0" algn="ctr">
              <a:spcBef>
                <a:spcPts val="0"/>
              </a:spcBef>
              <a:spcAft>
                <a:spcPts val="0"/>
              </a:spcAft>
              <a:buClr>
                <a:srgbClr val="000000"/>
              </a:buClr>
              <a:buSzPts val="1400"/>
              <a:buFont typeface="Arial"/>
              <a:buNone/>
            </a:pPr>
            <a:r>
              <a:t/>
            </a:r>
            <a:endParaRPr/>
          </a:p>
        </p:txBody>
      </p:sp>
      <p:grpSp>
        <p:nvGrpSpPr>
          <p:cNvPr id="628" name="Google Shape;628;p52"/>
          <p:cNvGrpSpPr/>
          <p:nvPr/>
        </p:nvGrpSpPr>
        <p:grpSpPr>
          <a:xfrm>
            <a:off x="990950" y="2379300"/>
            <a:ext cx="4436247" cy="384897"/>
            <a:chOff x="990950" y="2541863"/>
            <a:chExt cx="4436247" cy="384897"/>
          </a:xfrm>
        </p:grpSpPr>
        <p:sp>
          <p:nvSpPr>
            <p:cNvPr id="629" name="Google Shape;629;p52"/>
            <p:cNvSpPr/>
            <p:nvPr/>
          </p:nvSpPr>
          <p:spPr>
            <a:xfrm>
              <a:off x="990950" y="2541863"/>
              <a:ext cx="403915" cy="384897"/>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2"/>
            <p:cNvSpPr/>
            <p:nvPr/>
          </p:nvSpPr>
          <p:spPr>
            <a:xfrm>
              <a:off x="5023281" y="2541863"/>
              <a:ext cx="403915" cy="384897"/>
            </a:xfrm>
            <a:custGeom>
              <a:rect b="b" l="l" r="r" t="t"/>
              <a:pathLst>
                <a:path extrusionOk="0" h="3400" w="3568">
                  <a:moveTo>
                    <a:pt x="1784" y="1"/>
                  </a:moveTo>
                  <a:lnTo>
                    <a:pt x="1238" y="1124"/>
                  </a:lnTo>
                  <a:lnTo>
                    <a:pt x="1" y="1292"/>
                  </a:lnTo>
                  <a:lnTo>
                    <a:pt x="884" y="2162"/>
                  </a:lnTo>
                  <a:lnTo>
                    <a:pt x="675" y="3399"/>
                  </a:lnTo>
                  <a:lnTo>
                    <a:pt x="1784" y="2823"/>
                  </a:lnTo>
                  <a:lnTo>
                    <a:pt x="2880" y="3399"/>
                  </a:lnTo>
                  <a:lnTo>
                    <a:pt x="2880" y="3399"/>
                  </a:lnTo>
                  <a:lnTo>
                    <a:pt x="2671" y="2162"/>
                  </a:lnTo>
                  <a:lnTo>
                    <a:pt x="3567" y="1292"/>
                  </a:lnTo>
                  <a:lnTo>
                    <a:pt x="2334" y="1124"/>
                  </a:lnTo>
                  <a:lnTo>
                    <a:pt x="1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53"/>
          <p:cNvSpPr txBox="1"/>
          <p:nvPr>
            <p:ph type="title"/>
          </p:nvPr>
        </p:nvSpPr>
        <p:spPr>
          <a:xfrm>
            <a:off x="720000" y="430750"/>
            <a:ext cx="7704000" cy="483600"/>
          </a:xfrm>
          <a:prstGeom prst="rect">
            <a:avLst/>
          </a:prstGeom>
        </p:spPr>
        <p:txBody>
          <a:bodyPr anchorCtr="0" anchor="t" bIns="36575" lIns="36575" spcFirstLastPara="1" rIns="36575" wrap="square" tIns="36575">
            <a:noAutofit/>
          </a:bodyPr>
          <a:lstStyle/>
          <a:p>
            <a:pPr indent="0" lvl="0" marL="0" rtl="0" algn="ctr">
              <a:spcBef>
                <a:spcPts val="0"/>
              </a:spcBef>
              <a:spcAft>
                <a:spcPts val="0"/>
              </a:spcAft>
              <a:buNone/>
            </a:pPr>
            <a:r>
              <a:rPr lang="en"/>
              <a:t>First Impressions - Team</a:t>
            </a:r>
            <a:endParaRPr/>
          </a:p>
        </p:txBody>
      </p:sp>
      <p:pic>
        <p:nvPicPr>
          <p:cNvPr id="636" name="Google Shape;636;p53" title="TeamImpact_YOS.png"/>
          <p:cNvPicPr preferRelativeResize="0"/>
          <p:nvPr/>
        </p:nvPicPr>
        <p:blipFill>
          <a:blip r:embed="rId3">
            <a:alphaModFix/>
          </a:blip>
          <a:stretch>
            <a:fillRect/>
          </a:stretch>
        </p:blipFill>
        <p:spPr>
          <a:xfrm>
            <a:off x="188650" y="1295100"/>
            <a:ext cx="6404674" cy="3602626"/>
          </a:xfrm>
          <a:prstGeom prst="rect">
            <a:avLst/>
          </a:prstGeom>
          <a:noFill/>
          <a:ln>
            <a:noFill/>
          </a:ln>
        </p:spPr>
      </p:pic>
      <p:sp>
        <p:nvSpPr>
          <p:cNvPr id="637" name="Google Shape;637;p53"/>
          <p:cNvSpPr txBox="1"/>
          <p:nvPr/>
        </p:nvSpPr>
        <p:spPr>
          <a:xfrm>
            <a:off x="6646325" y="1037400"/>
            <a:ext cx="2435700" cy="400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Medium"/>
                <a:ea typeface="Montserrat Medium"/>
                <a:cs typeface="Montserrat Medium"/>
                <a:sym typeface="Montserrat Medium"/>
              </a:rPr>
              <a:t>First of all, we wanted to see if there were any immediate correlations we could draw that would inform our expectations. For example, does the team you play for or how long you’ve been in the NFL have a </a:t>
            </a:r>
            <a:r>
              <a:rPr lang="en">
                <a:solidFill>
                  <a:schemeClr val="accent1"/>
                </a:solidFill>
                <a:latin typeface="Montserrat Medium"/>
                <a:ea typeface="Montserrat Medium"/>
                <a:cs typeface="Montserrat Medium"/>
                <a:sym typeface="Montserrat Medium"/>
              </a:rPr>
              <a:t>discernible</a:t>
            </a:r>
            <a:r>
              <a:rPr lang="en">
                <a:solidFill>
                  <a:schemeClr val="accent1"/>
                </a:solidFill>
                <a:latin typeface="Montserrat Medium"/>
                <a:ea typeface="Montserrat Medium"/>
                <a:cs typeface="Montserrat Medium"/>
                <a:sym typeface="Montserrat Medium"/>
              </a:rPr>
              <a:t> impact on your overall rushing yards? Based on this chart, it does not seem so.</a:t>
            </a:r>
            <a:endParaRPr>
              <a:solidFill>
                <a:schemeClr val="accent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accent1"/>
              </a:solidFill>
              <a:latin typeface="Montserrat Medium"/>
              <a:ea typeface="Montserrat Medium"/>
              <a:cs typeface="Montserrat Medium"/>
              <a:sym typeface="Montserrat Medium"/>
            </a:endParaRPr>
          </a:p>
          <a:p>
            <a:pPr indent="0" lvl="0" marL="0" rtl="0" algn="l">
              <a:spcBef>
                <a:spcPts val="0"/>
              </a:spcBef>
              <a:spcAft>
                <a:spcPts val="0"/>
              </a:spcAft>
              <a:buNone/>
            </a:pPr>
            <a:r>
              <a:rPr lang="en" sz="1000">
                <a:solidFill>
                  <a:schemeClr val="accent1"/>
                </a:solidFill>
                <a:latin typeface="Montserrat Medium"/>
                <a:ea typeface="Montserrat Medium"/>
                <a:cs typeface="Montserrat Medium"/>
                <a:sym typeface="Montserrat Medium"/>
              </a:rPr>
              <a:t>X-axis (and color) : Team</a:t>
            </a:r>
            <a:endParaRPr sz="1000">
              <a:solidFill>
                <a:schemeClr val="accent1"/>
              </a:solidFill>
              <a:latin typeface="Montserrat Medium"/>
              <a:ea typeface="Montserrat Medium"/>
              <a:cs typeface="Montserrat Medium"/>
              <a:sym typeface="Montserrat Medium"/>
            </a:endParaRPr>
          </a:p>
          <a:p>
            <a:pPr indent="0" lvl="0" marL="0" rtl="0" algn="l">
              <a:spcBef>
                <a:spcPts val="0"/>
              </a:spcBef>
              <a:spcAft>
                <a:spcPts val="0"/>
              </a:spcAft>
              <a:buNone/>
            </a:pPr>
            <a:r>
              <a:rPr lang="en" sz="1000">
                <a:solidFill>
                  <a:schemeClr val="accent1"/>
                </a:solidFill>
                <a:latin typeface="Montserrat Medium"/>
                <a:ea typeface="Montserrat Medium"/>
                <a:cs typeface="Montserrat Medium"/>
                <a:sym typeface="Montserrat Medium"/>
              </a:rPr>
              <a:t>Y-axis : Rushing Yards</a:t>
            </a:r>
            <a:endParaRPr sz="1000">
              <a:solidFill>
                <a:schemeClr val="accent1"/>
              </a:solidFill>
              <a:latin typeface="Montserrat Medium"/>
              <a:ea typeface="Montserrat Medium"/>
              <a:cs typeface="Montserrat Medium"/>
              <a:sym typeface="Montserrat Medium"/>
            </a:endParaRPr>
          </a:p>
          <a:p>
            <a:pPr indent="0" lvl="0" marL="0" rtl="0" algn="l">
              <a:spcBef>
                <a:spcPts val="0"/>
              </a:spcBef>
              <a:spcAft>
                <a:spcPts val="0"/>
              </a:spcAft>
              <a:buNone/>
            </a:pPr>
            <a:r>
              <a:rPr lang="en" sz="1000">
                <a:solidFill>
                  <a:schemeClr val="accent1"/>
                </a:solidFill>
                <a:latin typeface="Montserrat Medium"/>
                <a:ea typeface="Montserrat Medium"/>
                <a:cs typeface="Montserrat Medium"/>
                <a:sym typeface="Montserrat Medium"/>
              </a:rPr>
              <a:t>Size of bubble : Years of Service</a:t>
            </a:r>
            <a:endParaRPr sz="1000">
              <a:solidFill>
                <a:schemeClr val="accent1"/>
              </a:solidFill>
              <a:latin typeface="Montserrat Medium"/>
              <a:ea typeface="Montserrat Medium"/>
              <a:cs typeface="Montserrat Medium"/>
              <a:sym typeface="Montserrat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American Football Day by Slidesgo">
  <a:themeElements>
    <a:clrScheme name="Simple Light">
      <a:dk1>
        <a:srgbClr val="FFFAE1"/>
      </a:dk1>
      <a:lt1>
        <a:srgbClr val="FFD34E"/>
      </a:lt1>
      <a:dk2>
        <a:srgbClr val="DBAA44"/>
      </a:dk2>
      <a:lt2>
        <a:srgbClr val="E33B1A"/>
      </a:lt2>
      <a:accent1>
        <a:srgbClr val="0B5C5E"/>
      </a:accent1>
      <a:accent2>
        <a:srgbClr val="1A4D4D"/>
      </a:accent2>
      <a:accent3>
        <a:srgbClr val="FFFFFF"/>
      </a:accent3>
      <a:accent4>
        <a:srgbClr val="FFFFFF"/>
      </a:accent4>
      <a:accent5>
        <a:srgbClr val="FFFFFF"/>
      </a:accent5>
      <a:accent6>
        <a:srgbClr val="FFFFFF"/>
      </a:accent6>
      <a:hlink>
        <a:srgbClr val="0B5C5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